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4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6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7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8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9.xml" ContentType="application/vnd.openxmlformats-officedocument.drawingml.diagramData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20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21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47.xml" ContentType="application/vnd.openxmlformats-officedocument.presentationml.notesSlide+xml"/>
  <Override PartName="/ppt/diagrams/data22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23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9.xml" ContentType="application/vnd.openxmlformats-officedocument.drawingml.diagramData+xml"/>
  <Override PartName="/ppt/diagrams/data11.xml" ContentType="application/vnd.openxmlformats-officedocument.drawingml.diagramData+xml"/>
  <Override PartName="/ppt/diagrams/data13.xml" ContentType="application/vnd.openxmlformats-officedocument.drawingml.diagramData+xml"/>
  <Override PartName="/ppt/diagrams/data1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645" r:id="rId3"/>
    <p:sldId id="689" r:id="rId4"/>
    <p:sldId id="646" r:id="rId5"/>
    <p:sldId id="647" r:id="rId6"/>
    <p:sldId id="465" r:id="rId7"/>
    <p:sldId id="653" r:id="rId8"/>
    <p:sldId id="464" r:id="rId9"/>
    <p:sldId id="500" r:id="rId10"/>
    <p:sldId id="501" r:id="rId11"/>
    <p:sldId id="502" r:id="rId12"/>
    <p:sldId id="504" r:id="rId13"/>
    <p:sldId id="609" r:id="rId14"/>
    <p:sldId id="505" r:id="rId15"/>
    <p:sldId id="506" r:id="rId16"/>
    <p:sldId id="604" r:id="rId17"/>
    <p:sldId id="605" r:id="rId18"/>
    <p:sldId id="503" r:id="rId19"/>
    <p:sldId id="507" r:id="rId20"/>
    <p:sldId id="508" r:id="rId21"/>
    <p:sldId id="509" r:id="rId22"/>
    <p:sldId id="654" r:id="rId23"/>
    <p:sldId id="656" r:id="rId24"/>
    <p:sldId id="657" r:id="rId25"/>
    <p:sldId id="655" r:id="rId26"/>
    <p:sldId id="511" r:id="rId27"/>
    <p:sldId id="512" r:id="rId28"/>
    <p:sldId id="658" r:id="rId29"/>
    <p:sldId id="659" r:id="rId30"/>
    <p:sldId id="661" r:id="rId31"/>
    <p:sldId id="660" r:id="rId32"/>
    <p:sldId id="514" r:id="rId33"/>
    <p:sldId id="662" r:id="rId34"/>
    <p:sldId id="638" r:id="rId35"/>
    <p:sldId id="663" r:id="rId36"/>
    <p:sldId id="664" r:id="rId37"/>
    <p:sldId id="665" r:id="rId38"/>
    <p:sldId id="666" r:id="rId39"/>
    <p:sldId id="640" r:id="rId40"/>
    <p:sldId id="667" r:id="rId41"/>
    <p:sldId id="643" r:id="rId42"/>
    <p:sldId id="644" r:id="rId43"/>
    <p:sldId id="670" r:id="rId44"/>
    <p:sldId id="672" r:id="rId45"/>
    <p:sldId id="673" r:id="rId46"/>
    <p:sldId id="674" r:id="rId47"/>
    <p:sldId id="675" r:id="rId48"/>
    <p:sldId id="676" r:id="rId49"/>
    <p:sldId id="678" r:id="rId50"/>
    <p:sldId id="679" r:id="rId51"/>
    <p:sldId id="680" r:id="rId52"/>
    <p:sldId id="677" r:id="rId53"/>
    <p:sldId id="681" r:id="rId54"/>
    <p:sldId id="685" r:id="rId55"/>
    <p:sldId id="683" r:id="rId56"/>
    <p:sldId id="687" r:id="rId57"/>
    <p:sldId id="684" r:id="rId58"/>
    <p:sldId id="686" r:id="rId59"/>
    <p:sldId id="688" r:id="rId60"/>
  </p:sldIdLst>
  <p:sldSz cx="12192000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image" Target="../media/image320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image" Target="../media/image450.pn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01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45.pn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image" Target="../media/image25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D7FB03-904F-45B7-840E-94A7A8E1C4EF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A90E7-B9EB-4C34-B5B8-F906BF183D4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Mid-Term Test Recap</a:t>
          </a:r>
        </a:p>
      </dgm:t>
    </dgm:pt>
    <dgm:pt modelId="{8FBD693F-C650-4B29-AA84-15DBCA6804F1}" type="parTrans" cxnId="{BB289B13-DB2B-4EB3-B274-E4FDE28E61F8}">
      <dgm:prSet/>
      <dgm:spPr/>
      <dgm:t>
        <a:bodyPr/>
        <a:lstStyle/>
        <a:p>
          <a:endParaRPr lang="en-US"/>
        </a:p>
      </dgm:t>
    </dgm:pt>
    <dgm:pt modelId="{56BE59EF-4888-4227-A657-DF22857C35E7}" type="sibTrans" cxnId="{BB289B13-DB2B-4EB3-B274-E4FDE28E61F8}">
      <dgm:prSet/>
      <dgm:spPr/>
      <dgm:t>
        <a:bodyPr/>
        <a:lstStyle/>
        <a:p>
          <a:endParaRPr lang="en-US"/>
        </a:p>
      </dgm:t>
    </dgm:pt>
    <dgm:pt modelId="{AF620D37-68B7-49AF-A6DF-310B9ACFA53B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Feature Avoidance / Selection</a:t>
          </a:r>
        </a:p>
      </dgm:t>
    </dgm:pt>
    <dgm:pt modelId="{F71C5558-13EB-4087-9396-2514A3D33F98}" type="parTrans" cxnId="{B7FC2F94-AC6F-405E-A396-3C4158CC2F04}">
      <dgm:prSet/>
      <dgm:spPr/>
      <dgm:t>
        <a:bodyPr/>
        <a:lstStyle/>
        <a:p>
          <a:endParaRPr lang="en-US"/>
        </a:p>
      </dgm:t>
    </dgm:pt>
    <dgm:pt modelId="{5D02AE34-FD79-452B-8DD6-0B485F66EF11}" type="sibTrans" cxnId="{B7FC2F94-AC6F-405E-A396-3C4158CC2F04}">
      <dgm:prSet/>
      <dgm:spPr/>
      <dgm:t>
        <a:bodyPr/>
        <a:lstStyle/>
        <a:p>
          <a:endParaRPr lang="en-US"/>
        </a:p>
      </dgm:t>
    </dgm:pt>
    <dgm:pt modelId="{CD87FECB-710B-40D8-9E22-1ABA1AB3E78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Feature Importance Index </a:t>
          </a:r>
        </a:p>
      </dgm:t>
    </dgm:pt>
    <dgm:pt modelId="{A304CA60-8635-4FE1-BC32-6651917501D3}" type="parTrans" cxnId="{356B02AD-AE06-4B99-8D5C-0802D400CAE8}">
      <dgm:prSet/>
      <dgm:spPr/>
      <dgm:t>
        <a:bodyPr/>
        <a:lstStyle/>
        <a:p>
          <a:endParaRPr lang="en-US"/>
        </a:p>
      </dgm:t>
    </dgm:pt>
    <dgm:pt modelId="{C9034F23-9A18-4065-A63A-14A5EECA4B73}" type="sibTrans" cxnId="{356B02AD-AE06-4B99-8D5C-0802D400CAE8}">
      <dgm:prSet/>
      <dgm:spPr/>
      <dgm:t>
        <a:bodyPr/>
        <a:lstStyle/>
        <a:p>
          <a:endParaRPr lang="en-US"/>
        </a:p>
      </dgm:t>
    </dgm:pt>
    <dgm:pt modelId="{03BE703F-E7AE-4DA9-B2AD-EAA4F8A66F2A}" type="pres">
      <dgm:prSet presAssocID="{2ED7FB03-904F-45B7-840E-94A7A8E1C4EF}" presName="linearFlow" presStyleCnt="0">
        <dgm:presLayoutVars>
          <dgm:dir/>
          <dgm:resizeHandles val="exact"/>
        </dgm:presLayoutVars>
      </dgm:prSet>
      <dgm:spPr/>
    </dgm:pt>
    <dgm:pt modelId="{E6315E6C-CF65-4659-B38C-2F7C854B8E48}" type="pres">
      <dgm:prSet presAssocID="{295A90E7-B9EB-4C34-B5B8-F906BF183D42}" presName="comp" presStyleCnt="0"/>
      <dgm:spPr/>
    </dgm:pt>
    <dgm:pt modelId="{D63BAE48-B4E4-468A-84E1-7DD210DC451C}" type="pres">
      <dgm:prSet presAssocID="{295A90E7-B9EB-4C34-B5B8-F906BF183D42}" presName="rect2" presStyleLbl="node1" presStyleIdx="0" presStyleCnt="3" custScaleX="174244">
        <dgm:presLayoutVars>
          <dgm:bulletEnabled val="1"/>
        </dgm:presLayoutVars>
      </dgm:prSet>
      <dgm:spPr/>
    </dgm:pt>
    <dgm:pt modelId="{FAFDD702-DB39-4E63-9D41-AE797FC41523}" type="pres">
      <dgm:prSet presAssocID="{295A90E7-B9EB-4C34-B5B8-F906BF183D42}" presName="rect1" presStyleLbl="lnNode1" presStyleIdx="0" presStyleCnt="3" custLinFactNeighborX="-69658" custLinFactNeighborY="1430"/>
      <dgm:spPr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</dgm:spPr>
    </dgm:pt>
    <dgm:pt modelId="{7B2AE698-0829-4297-A8ED-88C7BB27FEC4}" type="pres">
      <dgm:prSet presAssocID="{56BE59EF-4888-4227-A657-DF22857C35E7}" presName="sibTrans" presStyleCnt="0"/>
      <dgm:spPr/>
    </dgm:pt>
    <dgm:pt modelId="{0B498553-159F-4FC4-B9F1-C0240BE7DC30}" type="pres">
      <dgm:prSet presAssocID="{AF620D37-68B7-49AF-A6DF-310B9ACFA53B}" presName="comp" presStyleCnt="0"/>
      <dgm:spPr/>
    </dgm:pt>
    <dgm:pt modelId="{73DBD072-7694-4463-9D64-FD2DB5E598D9}" type="pres">
      <dgm:prSet presAssocID="{AF620D37-68B7-49AF-A6DF-310B9ACFA53B}" presName="rect2" presStyleLbl="node1" presStyleIdx="1" presStyleCnt="3" custScaleX="174244" custLinFactNeighborX="-32004" custLinFactNeighborY="2625">
        <dgm:presLayoutVars>
          <dgm:bulletEnabled val="1"/>
        </dgm:presLayoutVars>
      </dgm:prSet>
      <dgm:spPr/>
    </dgm:pt>
    <dgm:pt modelId="{FDEDCEB3-B7CB-4C07-9161-4945887861EE}" type="pres">
      <dgm:prSet presAssocID="{AF620D37-68B7-49AF-A6DF-310B9ACFA53B}" presName="rect1" presStyleLbl="lnNode1" presStyleIdx="1" presStyleCnt="3" custLinFactNeighborX="3610" custLinFactNeighborY="2625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20FCAEB9-BF7C-457F-A107-50BF36831FDC}" type="pres">
      <dgm:prSet presAssocID="{5D02AE34-FD79-452B-8DD6-0B485F66EF11}" presName="sibTrans" presStyleCnt="0"/>
      <dgm:spPr/>
    </dgm:pt>
    <dgm:pt modelId="{813FFCA2-BE36-4883-9ED4-16B8FA4DC2C5}" type="pres">
      <dgm:prSet presAssocID="{CD87FECB-710B-40D8-9E22-1ABA1AB3E783}" presName="comp" presStyleCnt="0"/>
      <dgm:spPr/>
    </dgm:pt>
    <dgm:pt modelId="{73538B4A-3E5D-4091-90FF-8FCD532B062E}" type="pres">
      <dgm:prSet presAssocID="{CD87FECB-710B-40D8-9E22-1ABA1AB3E783}" presName="rect2" presStyleLbl="node1" presStyleIdx="2" presStyleCnt="3" custScaleX="174244" custLinFactNeighborX="1454" custLinFactNeighborY="-551">
        <dgm:presLayoutVars>
          <dgm:bulletEnabled val="1"/>
        </dgm:presLayoutVars>
      </dgm:prSet>
      <dgm:spPr/>
    </dgm:pt>
    <dgm:pt modelId="{828822D5-2BA7-4F10-AB88-DFC74823F625}" type="pres">
      <dgm:prSet presAssocID="{CD87FECB-710B-40D8-9E22-1ABA1AB3E783}" presName="rect1" presStyleLbl="lnNode1" presStyleIdx="2" presStyleCnt="3" custLinFactNeighborX="-69658" custLinFactNeighborY="878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</dgm:ptLst>
  <dgm:cxnLst>
    <dgm:cxn modelId="{F6B5B00D-96F5-4D6D-B304-79CAE71B9E03}" type="presOf" srcId="{295A90E7-B9EB-4C34-B5B8-F906BF183D42}" destId="{D63BAE48-B4E4-468A-84E1-7DD210DC451C}" srcOrd="0" destOrd="0" presId="urn:microsoft.com/office/officeart/2008/layout/AlternatingPictureBlocks"/>
    <dgm:cxn modelId="{BB289B13-DB2B-4EB3-B274-E4FDE28E61F8}" srcId="{2ED7FB03-904F-45B7-840E-94A7A8E1C4EF}" destId="{295A90E7-B9EB-4C34-B5B8-F906BF183D42}" srcOrd="0" destOrd="0" parTransId="{8FBD693F-C650-4B29-AA84-15DBCA6804F1}" sibTransId="{56BE59EF-4888-4227-A657-DF22857C35E7}"/>
    <dgm:cxn modelId="{F84B7021-3DD1-4CD7-9966-0E4C36DED78A}" type="presOf" srcId="{2ED7FB03-904F-45B7-840E-94A7A8E1C4EF}" destId="{03BE703F-E7AE-4DA9-B2AD-EAA4F8A66F2A}" srcOrd="0" destOrd="0" presId="urn:microsoft.com/office/officeart/2008/layout/AlternatingPictureBlocks"/>
    <dgm:cxn modelId="{93FFF676-D0C7-4F5D-BC5B-4828CC45CC1A}" type="presOf" srcId="{CD87FECB-710B-40D8-9E22-1ABA1AB3E783}" destId="{73538B4A-3E5D-4091-90FF-8FCD532B062E}" srcOrd="0" destOrd="0" presId="urn:microsoft.com/office/officeart/2008/layout/AlternatingPictureBlocks"/>
    <dgm:cxn modelId="{B7FC2F94-AC6F-405E-A396-3C4158CC2F04}" srcId="{2ED7FB03-904F-45B7-840E-94A7A8E1C4EF}" destId="{AF620D37-68B7-49AF-A6DF-310B9ACFA53B}" srcOrd="1" destOrd="0" parTransId="{F71C5558-13EB-4087-9396-2514A3D33F98}" sibTransId="{5D02AE34-FD79-452B-8DD6-0B485F66EF11}"/>
    <dgm:cxn modelId="{356B02AD-AE06-4B99-8D5C-0802D400CAE8}" srcId="{2ED7FB03-904F-45B7-840E-94A7A8E1C4EF}" destId="{CD87FECB-710B-40D8-9E22-1ABA1AB3E783}" srcOrd="2" destOrd="0" parTransId="{A304CA60-8635-4FE1-BC32-6651917501D3}" sibTransId="{C9034F23-9A18-4065-A63A-14A5EECA4B73}"/>
    <dgm:cxn modelId="{911DA9B7-80D0-4905-918C-D1EF296687D3}" type="presOf" srcId="{AF620D37-68B7-49AF-A6DF-310B9ACFA53B}" destId="{73DBD072-7694-4463-9D64-FD2DB5E598D9}" srcOrd="0" destOrd="0" presId="urn:microsoft.com/office/officeart/2008/layout/AlternatingPictureBlocks"/>
    <dgm:cxn modelId="{F5721CF2-2ED6-48B5-9008-79AE072D684D}" type="presParOf" srcId="{03BE703F-E7AE-4DA9-B2AD-EAA4F8A66F2A}" destId="{E6315E6C-CF65-4659-B38C-2F7C854B8E48}" srcOrd="0" destOrd="0" presId="urn:microsoft.com/office/officeart/2008/layout/AlternatingPictureBlocks"/>
    <dgm:cxn modelId="{529F34A7-1B84-4FCF-9365-0CBB16724636}" type="presParOf" srcId="{E6315E6C-CF65-4659-B38C-2F7C854B8E48}" destId="{D63BAE48-B4E4-468A-84E1-7DD210DC451C}" srcOrd="0" destOrd="0" presId="urn:microsoft.com/office/officeart/2008/layout/AlternatingPictureBlocks"/>
    <dgm:cxn modelId="{B65FB726-748D-456E-9AEA-B5851DFAF555}" type="presParOf" srcId="{E6315E6C-CF65-4659-B38C-2F7C854B8E48}" destId="{FAFDD702-DB39-4E63-9D41-AE797FC41523}" srcOrd="1" destOrd="0" presId="urn:microsoft.com/office/officeart/2008/layout/AlternatingPictureBlocks"/>
    <dgm:cxn modelId="{82C17B43-1AD0-4136-A00A-FABF4684444C}" type="presParOf" srcId="{03BE703F-E7AE-4DA9-B2AD-EAA4F8A66F2A}" destId="{7B2AE698-0829-4297-A8ED-88C7BB27FEC4}" srcOrd="1" destOrd="0" presId="urn:microsoft.com/office/officeart/2008/layout/AlternatingPictureBlocks"/>
    <dgm:cxn modelId="{1BAC70CE-187F-4EE5-9914-08D83F96776C}" type="presParOf" srcId="{03BE703F-E7AE-4DA9-B2AD-EAA4F8A66F2A}" destId="{0B498553-159F-4FC4-B9F1-C0240BE7DC30}" srcOrd="2" destOrd="0" presId="urn:microsoft.com/office/officeart/2008/layout/AlternatingPictureBlocks"/>
    <dgm:cxn modelId="{E3E3ED9F-87F5-4707-88E0-3BEF2303AC2E}" type="presParOf" srcId="{0B498553-159F-4FC4-B9F1-C0240BE7DC30}" destId="{73DBD072-7694-4463-9D64-FD2DB5E598D9}" srcOrd="0" destOrd="0" presId="urn:microsoft.com/office/officeart/2008/layout/AlternatingPictureBlocks"/>
    <dgm:cxn modelId="{1C71C7CB-4810-467C-B195-7B1E80A4A325}" type="presParOf" srcId="{0B498553-159F-4FC4-B9F1-C0240BE7DC30}" destId="{FDEDCEB3-B7CB-4C07-9161-4945887861EE}" srcOrd="1" destOrd="0" presId="urn:microsoft.com/office/officeart/2008/layout/AlternatingPictureBlocks"/>
    <dgm:cxn modelId="{28FCE4B5-AF88-474E-9BCC-69D270E9E0F2}" type="presParOf" srcId="{03BE703F-E7AE-4DA9-B2AD-EAA4F8A66F2A}" destId="{20FCAEB9-BF7C-457F-A107-50BF36831FDC}" srcOrd="3" destOrd="0" presId="urn:microsoft.com/office/officeart/2008/layout/AlternatingPictureBlocks"/>
    <dgm:cxn modelId="{1128B037-A358-473B-83B6-4DD55AD2B1B1}" type="presParOf" srcId="{03BE703F-E7AE-4DA9-B2AD-EAA4F8A66F2A}" destId="{813FFCA2-BE36-4883-9ED4-16B8FA4DC2C5}" srcOrd="4" destOrd="0" presId="urn:microsoft.com/office/officeart/2008/layout/AlternatingPictureBlocks"/>
    <dgm:cxn modelId="{65D5EF7A-0522-4E38-9748-C4D7284362D0}" type="presParOf" srcId="{813FFCA2-BE36-4883-9ED4-16B8FA4DC2C5}" destId="{73538B4A-3E5D-4091-90FF-8FCD532B062E}" srcOrd="0" destOrd="0" presId="urn:microsoft.com/office/officeart/2008/layout/AlternatingPictureBlocks"/>
    <dgm:cxn modelId="{2A391D5C-3859-425E-BE0C-D93305442A5F}" type="presParOf" srcId="{813FFCA2-BE36-4883-9ED4-16B8FA4DC2C5}" destId="{828822D5-2BA7-4F10-AB88-DFC74823F625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EB5BFC-F5A0-45A2-9933-A1E76BA53250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B717E9-705D-48B7-8FF6-0D0DBE290816}">
      <dgm:prSet phldrT="[Text]"/>
      <dgm:spPr/>
      <dgm:t>
        <a:bodyPr/>
        <a:lstStyle/>
        <a:p>
          <a:r>
            <a:rPr lang="en-US" dirty="0"/>
            <a:t>IF the feature is statistically independent of the target variable, then the feature will not help predict the target variable</a:t>
          </a:r>
        </a:p>
      </dgm:t>
    </dgm:pt>
    <dgm:pt modelId="{5F9C18DB-52EA-43D7-9F7C-5CE9F170E96F}" type="parTrans" cxnId="{1484E2A8-4D89-4F3E-990D-1CBE5FC4CBC6}">
      <dgm:prSet/>
      <dgm:spPr/>
      <dgm:t>
        <a:bodyPr/>
        <a:lstStyle/>
        <a:p>
          <a:endParaRPr lang="en-US"/>
        </a:p>
      </dgm:t>
    </dgm:pt>
    <dgm:pt modelId="{0482EA4C-F6C9-4AF8-87E1-CB158937B676}" type="sibTrans" cxnId="{1484E2A8-4D89-4F3E-990D-1CBE5FC4CBC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9C709685-7857-4024-B041-8428110959CB}">
      <dgm:prSet phldrT="[Text]"/>
      <dgm:spPr/>
      <dgm:t>
        <a:bodyPr/>
        <a:lstStyle/>
        <a:p>
          <a:r>
            <a:rPr lang="en-US" dirty="0"/>
            <a:t>THEN the target has the same mean across all feature’s categories</a:t>
          </a:r>
        </a:p>
      </dgm:t>
    </dgm:pt>
    <dgm:pt modelId="{7A4332D0-8A54-463F-B50F-F33D986FBC4F}" type="parTrans" cxnId="{8C3DFB4E-AEDE-4A87-901C-1F4EFFD0EB14}">
      <dgm:prSet/>
      <dgm:spPr/>
      <dgm:t>
        <a:bodyPr/>
        <a:lstStyle/>
        <a:p>
          <a:endParaRPr lang="en-US"/>
        </a:p>
      </dgm:t>
    </dgm:pt>
    <dgm:pt modelId="{ACE6FB42-EB59-4B67-A302-A5ABE147B887}" type="sibTrans" cxnId="{8C3DFB4E-AEDE-4A87-901C-1F4EFFD0EB1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D20CA2-1CC9-4DA3-AF5E-5E7D453F4852}">
          <dgm:prSet phldrT="[Text]"/>
          <dgm:spPr/>
          <dgm:t>
            <a:bodyPr/>
            <a:lstStyle/>
            <a:p>
              <a:r>
                <a:rPr lang="en-US" dirty="0"/>
                <a:t>THEREFORE, both </a:t>
              </a:r>
              <a14:m>
                <m:oMath xmlns:m="http://schemas.openxmlformats.org/officeDocument/2006/math">
                  <m:f>
                    <m:fPr>
                      <m:type m:val="lin"/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𝑆𝑆𝐺</m:t>
                      </m:r>
                    </m:num>
                    <m:den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𝐷𝐹𝐺</m:t>
                      </m:r>
                    </m:den>
                  </m:f>
                </m:oMath>
              </a14:m>
              <a:r>
                <a:rPr lang="en-US" dirty="0"/>
                <a:t> and </a:t>
              </a:r>
              <a14:m>
                <m:oMath xmlns:m="http://schemas.openxmlformats.org/officeDocument/2006/math">
                  <m:f>
                    <m:fPr>
                      <m:type m:val="lin"/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𝑆𝑆𝑊</m:t>
                      </m:r>
                    </m:num>
                    <m:den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𝐷𝐹𝑊</m:t>
                      </m:r>
                    </m:den>
                  </m:f>
                </m:oMath>
              </a14:m>
              <a:r>
                <a:rPr lang="en-US" dirty="0"/>
                <a:t> both estimate the population variance.</a:t>
              </a:r>
            </a:p>
          </dgm:t>
        </dgm:pt>
      </mc:Choice>
      <mc:Fallback xmlns="">
        <dgm:pt modelId="{C3D20CA2-1CC9-4DA3-AF5E-5E7D453F4852}">
          <dgm:prSet phldrT="[Text]"/>
          <dgm:spPr/>
          <dgm:t>
            <a:bodyPr/>
            <a:lstStyle/>
            <a:p>
              <a:r>
                <a:rPr lang="en-US" dirty="0"/>
                <a:t>THEREFORE, both </a:t>
              </a:r>
              <a:r>
                <a:rPr lang="en-US" b="0" i="0">
                  <a:latin typeface="Cambria Math" panose="02040503050406030204" pitchFamily="18" charset="0"/>
                </a:rPr>
                <a:t>𝑆𝑆𝐺∕𝐷𝐹𝐺</a:t>
              </a:r>
              <a:r>
                <a:rPr lang="en-US" dirty="0"/>
                <a:t> and </a:t>
              </a:r>
              <a:r>
                <a:rPr lang="en-US" b="0" i="0">
                  <a:latin typeface="Cambria Math" panose="02040503050406030204" pitchFamily="18" charset="0"/>
                </a:rPr>
                <a:t>𝑆𝑆𝑊∕𝐷𝐹𝑊</a:t>
              </a:r>
              <a:r>
                <a:rPr lang="en-US" dirty="0"/>
                <a:t> both estimate the population variance.</a:t>
              </a:r>
            </a:p>
          </dgm:t>
        </dgm:pt>
      </mc:Fallback>
    </mc:AlternateContent>
    <dgm:pt modelId="{7E4861B4-2C69-4C8B-9A88-1EB12BA769D0}" type="parTrans" cxnId="{DF9EBF74-E159-4260-BF76-6B59B3097BF2}">
      <dgm:prSet/>
      <dgm:spPr/>
      <dgm:t>
        <a:bodyPr/>
        <a:lstStyle/>
        <a:p>
          <a:endParaRPr lang="en-US"/>
        </a:p>
      </dgm:t>
    </dgm:pt>
    <dgm:pt modelId="{E9C32032-9C32-4578-AFBA-ABBC67C041F0}" type="sibTrans" cxnId="{DF9EBF74-E159-4260-BF76-6B59B3097BF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B0D114F-E444-4D4E-B5D8-E7F2AC80ABDA}">
          <dgm:prSet phldrT="[Text]"/>
          <dgm:spPr/>
          <dgm:t>
            <a:bodyPr/>
            <a:lstStyle/>
            <a:p>
              <a:r>
                <a:rPr lang="en-US" dirty="0"/>
                <a:t>HENCE, the ratio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𝐹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𝑆𝑆𝐺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𝐷𝐹𝐺</m:t>
                          </m:r>
                        </m:den>
                      </m:f>
                    </m:num>
                    <m:den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𝑆𝑆𝑊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𝐷𝐹𝑊</m:t>
                          </m:r>
                        </m:den>
                      </m:f>
                    </m:den>
                  </m:f>
                </m:oMath>
              </a14:m>
              <a:r>
                <a:rPr lang="en-US" dirty="0"/>
                <a:t> follows a F distribution</a:t>
              </a:r>
            </a:p>
          </dgm:t>
        </dgm:pt>
      </mc:Choice>
      <mc:Fallback xmlns="">
        <dgm:pt modelId="{7B0D114F-E444-4D4E-B5D8-E7F2AC80ABDA}">
          <dgm:prSet phldrT="[Text]"/>
          <dgm:spPr/>
          <dgm:t>
            <a:bodyPr/>
            <a:lstStyle/>
            <a:p>
              <a:r>
                <a:rPr lang="en-US" dirty="0"/>
                <a:t>HENCE, the ratio </a:t>
              </a:r>
              <a:r>
                <a:rPr lang="en-US" b="0" i="0">
                  <a:latin typeface="Cambria Math" panose="02040503050406030204" pitchFamily="18" charset="0"/>
                </a:rPr>
                <a:t>𝐹=(𝑆𝑆𝐺∕𝐷𝐹𝐺)/(𝑆𝑆𝑊∕𝐷𝐹𝑊)</a:t>
              </a:r>
              <a:r>
                <a:rPr lang="en-US" dirty="0"/>
                <a:t> follows a F distribution</a:t>
              </a:r>
            </a:p>
          </dgm:t>
        </dgm:pt>
      </mc:Fallback>
    </mc:AlternateContent>
    <dgm:pt modelId="{BFD90594-C440-49A6-B710-38A79070B043}" type="parTrans" cxnId="{6AA2D6BB-2B3C-4FDD-B962-3648679790E6}">
      <dgm:prSet/>
      <dgm:spPr/>
      <dgm:t>
        <a:bodyPr/>
        <a:lstStyle/>
        <a:p>
          <a:endParaRPr lang="en-US"/>
        </a:p>
      </dgm:t>
    </dgm:pt>
    <dgm:pt modelId="{0FB6981D-2065-4761-9C31-173C1CF8754A}" type="sibTrans" cxnId="{6AA2D6BB-2B3C-4FDD-B962-3648679790E6}">
      <dgm:prSet/>
      <dgm:spPr/>
      <dgm:t>
        <a:bodyPr/>
        <a:lstStyle/>
        <a:p>
          <a:endParaRPr lang="en-US"/>
        </a:p>
      </dgm:t>
    </dgm:pt>
    <dgm:pt modelId="{C93D79C6-E0CD-45DC-BB29-558876D3AF12}" type="pres">
      <dgm:prSet presAssocID="{9FEB5BFC-F5A0-45A2-9933-A1E76BA53250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27B2EDD5-7FE7-416E-9D44-813A617B0C6F}" type="pres">
      <dgm:prSet presAssocID="{9FEB5BFC-F5A0-45A2-9933-A1E76BA53250}" presName="dummyMaxCanvas" presStyleCnt="0">
        <dgm:presLayoutVars/>
      </dgm:prSet>
      <dgm:spPr/>
    </dgm:pt>
    <dgm:pt modelId="{F4C794F1-6959-4561-B210-2EEE8983DBBB}" type="pres">
      <dgm:prSet presAssocID="{9FEB5BFC-F5A0-45A2-9933-A1E76BA53250}" presName="FourNodes_1" presStyleLbl="node1" presStyleIdx="0" presStyleCnt="4">
        <dgm:presLayoutVars>
          <dgm:bulletEnabled val="1"/>
        </dgm:presLayoutVars>
      </dgm:prSet>
      <dgm:spPr/>
    </dgm:pt>
    <dgm:pt modelId="{BD9EE206-5AC5-4641-99EC-E3FDBBAC70E7}" type="pres">
      <dgm:prSet presAssocID="{9FEB5BFC-F5A0-45A2-9933-A1E76BA53250}" presName="FourNodes_2" presStyleLbl="node1" presStyleIdx="1" presStyleCnt="4">
        <dgm:presLayoutVars>
          <dgm:bulletEnabled val="1"/>
        </dgm:presLayoutVars>
      </dgm:prSet>
      <dgm:spPr/>
    </dgm:pt>
    <dgm:pt modelId="{E53EA39B-D4A4-43EC-BA5B-A7D245813746}" type="pres">
      <dgm:prSet presAssocID="{9FEB5BFC-F5A0-45A2-9933-A1E76BA53250}" presName="FourNodes_3" presStyleLbl="node1" presStyleIdx="2" presStyleCnt="4">
        <dgm:presLayoutVars>
          <dgm:bulletEnabled val="1"/>
        </dgm:presLayoutVars>
      </dgm:prSet>
      <dgm:spPr/>
    </dgm:pt>
    <dgm:pt modelId="{58F19910-06A9-4FA8-935D-5903561F865F}" type="pres">
      <dgm:prSet presAssocID="{9FEB5BFC-F5A0-45A2-9933-A1E76BA53250}" presName="FourNodes_4" presStyleLbl="node1" presStyleIdx="3" presStyleCnt="4">
        <dgm:presLayoutVars>
          <dgm:bulletEnabled val="1"/>
        </dgm:presLayoutVars>
      </dgm:prSet>
      <dgm:spPr/>
    </dgm:pt>
    <dgm:pt modelId="{7DD9E798-6712-4E09-8849-DA2B23FB2DAF}" type="pres">
      <dgm:prSet presAssocID="{9FEB5BFC-F5A0-45A2-9933-A1E76BA53250}" presName="FourConn_1-2" presStyleLbl="fgAccFollowNode1" presStyleIdx="0" presStyleCnt="3">
        <dgm:presLayoutVars>
          <dgm:bulletEnabled val="1"/>
        </dgm:presLayoutVars>
      </dgm:prSet>
      <dgm:spPr/>
    </dgm:pt>
    <dgm:pt modelId="{BD0C5D94-23EA-459B-80DE-36F0D0C85536}" type="pres">
      <dgm:prSet presAssocID="{9FEB5BFC-F5A0-45A2-9933-A1E76BA53250}" presName="FourConn_2-3" presStyleLbl="fgAccFollowNode1" presStyleIdx="1" presStyleCnt="3">
        <dgm:presLayoutVars>
          <dgm:bulletEnabled val="1"/>
        </dgm:presLayoutVars>
      </dgm:prSet>
      <dgm:spPr/>
    </dgm:pt>
    <dgm:pt modelId="{52066F07-F03D-44BD-8FEC-686A98D9F4A6}" type="pres">
      <dgm:prSet presAssocID="{9FEB5BFC-F5A0-45A2-9933-A1E76BA53250}" presName="FourConn_3-4" presStyleLbl="fgAccFollowNode1" presStyleIdx="2" presStyleCnt="3">
        <dgm:presLayoutVars>
          <dgm:bulletEnabled val="1"/>
        </dgm:presLayoutVars>
      </dgm:prSet>
      <dgm:spPr/>
    </dgm:pt>
    <dgm:pt modelId="{9A20251C-0BC1-4FFF-A861-6484D19BEC22}" type="pres">
      <dgm:prSet presAssocID="{9FEB5BFC-F5A0-45A2-9933-A1E76BA53250}" presName="FourNodes_1_text" presStyleLbl="node1" presStyleIdx="3" presStyleCnt="4">
        <dgm:presLayoutVars>
          <dgm:bulletEnabled val="1"/>
        </dgm:presLayoutVars>
      </dgm:prSet>
      <dgm:spPr/>
    </dgm:pt>
    <dgm:pt modelId="{ADEF5E8E-A39F-4EB4-80C5-20CE3C0E3C86}" type="pres">
      <dgm:prSet presAssocID="{9FEB5BFC-F5A0-45A2-9933-A1E76BA53250}" presName="FourNodes_2_text" presStyleLbl="node1" presStyleIdx="3" presStyleCnt="4">
        <dgm:presLayoutVars>
          <dgm:bulletEnabled val="1"/>
        </dgm:presLayoutVars>
      </dgm:prSet>
      <dgm:spPr/>
    </dgm:pt>
    <dgm:pt modelId="{0DBBA5F4-CA17-423C-84D2-1017EA51C971}" type="pres">
      <dgm:prSet presAssocID="{9FEB5BFC-F5A0-45A2-9933-A1E76BA53250}" presName="FourNodes_3_text" presStyleLbl="node1" presStyleIdx="3" presStyleCnt="4">
        <dgm:presLayoutVars>
          <dgm:bulletEnabled val="1"/>
        </dgm:presLayoutVars>
      </dgm:prSet>
      <dgm:spPr/>
    </dgm:pt>
    <dgm:pt modelId="{CBF6AB72-06F7-477C-B1FE-5C4962BEEFC9}" type="pres">
      <dgm:prSet presAssocID="{9FEB5BFC-F5A0-45A2-9933-A1E76BA5325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174681C-397B-4681-91BE-B93C42EB16F7}" type="presOf" srcId="{E9C32032-9C32-4578-AFBA-ABBC67C041F0}" destId="{52066F07-F03D-44BD-8FEC-686A98D9F4A6}" srcOrd="0" destOrd="0" presId="urn:microsoft.com/office/officeart/2005/8/layout/vProcess5"/>
    <dgm:cxn modelId="{1AEF012F-0724-43B6-A7CA-2E41BA961388}" type="presOf" srcId="{7B0D114F-E444-4D4E-B5D8-E7F2AC80ABDA}" destId="{CBF6AB72-06F7-477C-B1FE-5C4962BEEFC9}" srcOrd="1" destOrd="0" presId="urn:microsoft.com/office/officeart/2005/8/layout/vProcess5"/>
    <dgm:cxn modelId="{82136E3D-CAAB-4CEE-A69C-52A9D3FD6233}" type="presOf" srcId="{77B717E9-705D-48B7-8FF6-0D0DBE290816}" destId="{F4C794F1-6959-4561-B210-2EEE8983DBBB}" srcOrd="0" destOrd="0" presId="urn:microsoft.com/office/officeart/2005/8/layout/vProcess5"/>
    <dgm:cxn modelId="{1F7D874C-C8AB-404D-A05F-B609BB1C03D9}" type="presOf" srcId="{9FEB5BFC-F5A0-45A2-9933-A1E76BA53250}" destId="{C93D79C6-E0CD-45DC-BB29-558876D3AF12}" srcOrd="0" destOrd="0" presId="urn:microsoft.com/office/officeart/2005/8/layout/vProcess5"/>
    <dgm:cxn modelId="{8C3DFB4E-AEDE-4A87-901C-1F4EFFD0EB14}" srcId="{9FEB5BFC-F5A0-45A2-9933-A1E76BA53250}" destId="{9C709685-7857-4024-B041-8428110959CB}" srcOrd="1" destOrd="0" parTransId="{7A4332D0-8A54-463F-B50F-F33D986FBC4F}" sibTransId="{ACE6FB42-EB59-4B67-A302-A5ABE147B887}"/>
    <dgm:cxn modelId="{DF9EBF74-E159-4260-BF76-6B59B3097BF2}" srcId="{9FEB5BFC-F5A0-45A2-9933-A1E76BA53250}" destId="{C3D20CA2-1CC9-4DA3-AF5E-5E7D453F4852}" srcOrd="2" destOrd="0" parTransId="{7E4861B4-2C69-4C8B-9A88-1EB12BA769D0}" sibTransId="{E9C32032-9C32-4578-AFBA-ABBC67C041F0}"/>
    <dgm:cxn modelId="{D5888976-D93D-4750-A682-ECF0553A71A6}" type="presOf" srcId="{7B0D114F-E444-4D4E-B5D8-E7F2AC80ABDA}" destId="{58F19910-06A9-4FA8-935D-5903561F865F}" srcOrd="0" destOrd="0" presId="urn:microsoft.com/office/officeart/2005/8/layout/vProcess5"/>
    <dgm:cxn modelId="{D8E70590-9274-4641-B7FB-3CD40F4F3D04}" type="presOf" srcId="{ACE6FB42-EB59-4B67-A302-A5ABE147B887}" destId="{BD0C5D94-23EA-459B-80DE-36F0D0C85536}" srcOrd="0" destOrd="0" presId="urn:microsoft.com/office/officeart/2005/8/layout/vProcess5"/>
    <dgm:cxn modelId="{1484E2A8-4D89-4F3E-990D-1CBE5FC4CBC6}" srcId="{9FEB5BFC-F5A0-45A2-9933-A1E76BA53250}" destId="{77B717E9-705D-48B7-8FF6-0D0DBE290816}" srcOrd="0" destOrd="0" parTransId="{5F9C18DB-52EA-43D7-9F7C-5CE9F170E96F}" sibTransId="{0482EA4C-F6C9-4AF8-87E1-CB158937B676}"/>
    <dgm:cxn modelId="{6AA2D6BB-2B3C-4FDD-B962-3648679790E6}" srcId="{9FEB5BFC-F5A0-45A2-9933-A1E76BA53250}" destId="{7B0D114F-E444-4D4E-B5D8-E7F2AC80ABDA}" srcOrd="3" destOrd="0" parTransId="{BFD90594-C440-49A6-B710-38A79070B043}" sibTransId="{0FB6981D-2065-4761-9C31-173C1CF8754A}"/>
    <dgm:cxn modelId="{F95378CC-1672-44C6-8C3E-E3500E4C4DBC}" type="presOf" srcId="{9C709685-7857-4024-B041-8428110959CB}" destId="{BD9EE206-5AC5-4641-99EC-E3FDBBAC70E7}" srcOrd="0" destOrd="0" presId="urn:microsoft.com/office/officeart/2005/8/layout/vProcess5"/>
    <dgm:cxn modelId="{CC9F45D0-663D-44B0-BED4-7D2FEC297567}" type="presOf" srcId="{0482EA4C-F6C9-4AF8-87E1-CB158937B676}" destId="{7DD9E798-6712-4E09-8849-DA2B23FB2DAF}" srcOrd="0" destOrd="0" presId="urn:microsoft.com/office/officeart/2005/8/layout/vProcess5"/>
    <dgm:cxn modelId="{AC7185E6-63FC-40CC-8B13-FAAC26274C46}" type="presOf" srcId="{9C709685-7857-4024-B041-8428110959CB}" destId="{ADEF5E8E-A39F-4EB4-80C5-20CE3C0E3C86}" srcOrd="1" destOrd="0" presId="urn:microsoft.com/office/officeart/2005/8/layout/vProcess5"/>
    <dgm:cxn modelId="{81EB86F0-E7E7-480A-B9C1-BE32D2A76087}" type="presOf" srcId="{C3D20CA2-1CC9-4DA3-AF5E-5E7D453F4852}" destId="{0DBBA5F4-CA17-423C-84D2-1017EA51C971}" srcOrd="1" destOrd="0" presId="urn:microsoft.com/office/officeart/2005/8/layout/vProcess5"/>
    <dgm:cxn modelId="{B0993BFD-C0E6-4813-8EC5-4F91C523ECD8}" type="presOf" srcId="{77B717E9-705D-48B7-8FF6-0D0DBE290816}" destId="{9A20251C-0BC1-4FFF-A861-6484D19BEC22}" srcOrd="1" destOrd="0" presId="urn:microsoft.com/office/officeart/2005/8/layout/vProcess5"/>
    <dgm:cxn modelId="{8C674BFE-23DE-479C-90C6-5C7A45C3E3CD}" type="presOf" srcId="{C3D20CA2-1CC9-4DA3-AF5E-5E7D453F4852}" destId="{E53EA39B-D4A4-43EC-BA5B-A7D245813746}" srcOrd="0" destOrd="0" presId="urn:microsoft.com/office/officeart/2005/8/layout/vProcess5"/>
    <dgm:cxn modelId="{1252BB55-5458-4177-8133-F225912D4B34}" type="presParOf" srcId="{C93D79C6-E0CD-45DC-BB29-558876D3AF12}" destId="{27B2EDD5-7FE7-416E-9D44-813A617B0C6F}" srcOrd="0" destOrd="0" presId="urn:microsoft.com/office/officeart/2005/8/layout/vProcess5"/>
    <dgm:cxn modelId="{85E18CE6-204B-4B2A-A319-21F55DADB539}" type="presParOf" srcId="{C93D79C6-E0CD-45DC-BB29-558876D3AF12}" destId="{F4C794F1-6959-4561-B210-2EEE8983DBBB}" srcOrd="1" destOrd="0" presId="urn:microsoft.com/office/officeart/2005/8/layout/vProcess5"/>
    <dgm:cxn modelId="{8FD2B5A3-D823-4D3F-9784-A26070AEE8F7}" type="presParOf" srcId="{C93D79C6-E0CD-45DC-BB29-558876D3AF12}" destId="{BD9EE206-5AC5-4641-99EC-E3FDBBAC70E7}" srcOrd="2" destOrd="0" presId="urn:microsoft.com/office/officeart/2005/8/layout/vProcess5"/>
    <dgm:cxn modelId="{6570F6F1-7F6B-438D-8664-4AE07127C563}" type="presParOf" srcId="{C93D79C6-E0CD-45DC-BB29-558876D3AF12}" destId="{E53EA39B-D4A4-43EC-BA5B-A7D245813746}" srcOrd="3" destOrd="0" presId="urn:microsoft.com/office/officeart/2005/8/layout/vProcess5"/>
    <dgm:cxn modelId="{48096167-B404-4BA2-AC39-B68F734EF22F}" type="presParOf" srcId="{C93D79C6-E0CD-45DC-BB29-558876D3AF12}" destId="{58F19910-06A9-4FA8-935D-5903561F865F}" srcOrd="4" destOrd="0" presId="urn:microsoft.com/office/officeart/2005/8/layout/vProcess5"/>
    <dgm:cxn modelId="{47DB2BA5-EFC3-461E-9DCB-ECCCD4DCC1BE}" type="presParOf" srcId="{C93D79C6-E0CD-45DC-BB29-558876D3AF12}" destId="{7DD9E798-6712-4E09-8849-DA2B23FB2DAF}" srcOrd="5" destOrd="0" presId="urn:microsoft.com/office/officeart/2005/8/layout/vProcess5"/>
    <dgm:cxn modelId="{FD0FC94E-0A60-4AE6-8B63-EB172822B45B}" type="presParOf" srcId="{C93D79C6-E0CD-45DC-BB29-558876D3AF12}" destId="{BD0C5D94-23EA-459B-80DE-36F0D0C85536}" srcOrd="6" destOrd="0" presId="urn:microsoft.com/office/officeart/2005/8/layout/vProcess5"/>
    <dgm:cxn modelId="{4502B12D-4D66-4BB9-BC6C-3E68A9B51795}" type="presParOf" srcId="{C93D79C6-E0CD-45DC-BB29-558876D3AF12}" destId="{52066F07-F03D-44BD-8FEC-686A98D9F4A6}" srcOrd="7" destOrd="0" presId="urn:microsoft.com/office/officeart/2005/8/layout/vProcess5"/>
    <dgm:cxn modelId="{94AFBCCB-EE06-4F99-9E06-C6E7DAB495BD}" type="presParOf" srcId="{C93D79C6-E0CD-45DC-BB29-558876D3AF12}" destId="{9A20251C-0BC1-4FFF-A861-6484D19BEC22}" srcOrd="8" destOrd="0" presId="urn:microsoft.com/office/officeart/2005/8/layout/vProcess5"/>
    <dgm:cxn modelId="{0A7087B9-9BD6-4B8A-A549-35395DB56FA0}" type="presParOf" srcId="{C93D79C6-E0CD-45DC-BB29-558876D3AF12}" destId="{ADEF5E8E-A39F-4EB4-80C5-20CE3C0E3C86}" srcOrd="9" destOrd="0" presId="urn:microsoft.com/office/officeart/2005/8/layout/vProcess5"/>
    <dgm:cxn modelId="{F8E5AC66-813F-41EE-81D9-DE4AD9D3FD42}" type="presParOf" srcId="{C93D79C6-E0CD-45DC-BB29-558876D3AF12}" destId="{0DBBA5F4-CA17-423C-84D2-1017EA51C971}" srcOrd="10" destOrd="0" presId="urn:microsoft.com/office/officeart/2005/8/layout/vProcess5"/>
    <dgm:cxn modelId="{F73DE59C-FA88-4AD1-A93B-4E6F84C81F65}" type="presParOf" srcId="{C93D79C6-E0CD-45DC-BB29-558876D3AF12}" destId="{CBF6AB72-06F7-477C-B1FE-5C4962BEEFC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FEB5BFC-F5A0-45A2-9933-A1E76BA53250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B717E9-705D-48B7-8FF6-0D0DBE290816}">
      <dgm:prSet phldrT="[Text]"/>
      <dgm:spPr/>
      <dgm:t>
        <a:bodyPr/>
        <a:lstStyle/>
        <a:p>
          <a:r>
            <a:rPr lang="en-US" dirty="0"/>
            <a:t>IF the feature is statistically independent of the target variable, then the feature will not help predict the target variable</a:t>
          </a:r>
        </a:p>
      </dgm:t>
    </dgm:pt>
    <dgm:pt modelId="{5F9C18DB-52EA-43D7-9F7C-5CE9F170E96F}" type="parTrans" cxnId="{1484E2A8-4D89-4F3E-990D-1CBE5FC4CBC6}">
      <dgm:prSet/>
      <dgm:spPr/>
      <dgm:t>
        <a:bodyPr/>
        <a:lstStyle/>
        <a:p>
          <a:endParaRPr lang="en-US"/>
        </a:p>
      </dgm:t>
    </dgm:pt>
    <dgm:pt modelId="{0482EA4C-F6C9-4AF8-87E1-CB158937B676}" type="sibTrans" cxnId="{1484E2A8-4D89-4F3E-990D-1CBE5FC4CBC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9C709685-7857-4024-B041-8428110959CB}">
      <dgm:prSet phldrT="[Text]"/>
      <dgm:spPr/>
      <dgm:t>
        <a:bodyPr/>
        <a:lstStyle/>
        <a:p>
          <a:r>
            <a:rPr lang="en-US" dirty="0"/>
            <a:t>THEN the target has the same mean across all feature’s categories</a:t>
          </a:r>
        </a:p>
      </dgm:t>
    </dgm:pt>
    <dgm:pt modelId="{7A4332D0-8A54-463F-B50F-F33D986FBC4F}" type="parTrans" cxnId="{8C3DFB4E-AEDE-4A87-901C-1F4EFFD0EB14}">
      <dgm:prSet/>
      <dgm:spPr/>
      <dgm:t>
        <a:bodyPr/>
        <a:lstStyle/>
        <a:p>
          <a:endParaRPr lang="en-US"/>
        </a:p>
      </dgm:t>
    </dgm:pt>
    <dgm:pt modelId="{ACE6FB42-EB59-4B67-A302-A5ABE147B887}" type="sibTrans" cxnId="{8C3DFB4E-AEDE-4A87-901C-1F4EFFD0EB1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C3D20CA2-1CC9-4DA3-AF5E-5E7D453F4852}">
      <dgm:prSet phldrT="[Text]"/>
      <dgm:spPr>
        <a:blipFill>
          <a:blip xmlns:r="http://schemas.openxmlformats.org/officeDocument/2006/relationships" r:embed="rId1"/>
          <a:stretch>
            <a:fillRect t="-43750" r="-723" b="-3625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E4861B4-2C69-4C8B-9A88-1EB12BA769D0}" type="parTrans" cxnId="{DF9EBF74-E159-4260-BF76-6B59B3097BF2}">
      <dgm:prSet/>
      <dgm:spPr/>
      <dgm:t>
        <a:bodyPr/>
        <a:lstStyle/>
        <a:p>
          <a:endParaRPr lang="en-US"/>
        </a:p>
      </dgm:t>
    </dgm:pt>
    <dgm:pt modelId="{E9C32032-9C32-4578-AFBA-ABBC67C041F0}" type="sibTrans" cxnId="{DF9EBF74-E159-4260-BF76-6B59B3097BF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7B0D114F-E444-4D4E-B5D8-E7F2AC80ABDA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FD90594-C440-49A6-B710-38A79070B043}" type="parTrans" cxnId="{6AA2D6BB-2B3C-4FDD-B962-3648679790E6}">
      <dgm:prSet/>
      <dgm:spPr/>
      <dgm:t>
        <a:bodyPr/>
        <a:lstStyle/>
        <a:p>
          <a:endParaRPr lang="en-US"/>
        </a:p>
      </dgm:t>
    </dgm:pt>
    <dgm:pt modelId="{0FB6981D-2065-4761-9C31-173C1CF8754A}" type="sibTrans" cxnId="{6AA2D6BB-2B3C-4FDD-B962-3648679790E6}">
      <dgm:prSet/>
      <dgm:spPr/>
      <dgm:t>
        <a:bodyPr/>
        <a:lstStyle/>
        <a:p>
          <a:endParaRPr lang="en-US"/>
        </a:p>
      </dgm:t>
    </dgm:pt>
    <dgm:pt modelId="{C93D79C6-E0CD-45DC-BB29-558876D3AF12}" type="pres">
      <dgm:prSet presAssocID="{9FEB5BFC-F5A0-45A2-9933-A1E76BA53250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27B2EDD5-7FE7-416E-9D44-813A617B0C6F}" type="pres">
      <dgm:prSet presAssocID="{9FEB5BFC-F5A0-45A2-9933-A1E76BA53250}" presName="dummyMaxCanvas" presStyleCnt="0">
        <dgm:presLayoutVars/>
      </dgm:prSet>
      <dgm:spPr/>
    </dgm:pt>
    <dgm:pt modelId="{F4C794F1-6959-4561-B210-2EEE8983DBBB}" type="pres">
      <dgm:prSet presAssocID="{9FEB5BFC-F5A0-45A2-9933-A1E76BA53250}" presName="FourNodes_1" presStyleLbl="node1" presStyleIdx="0" presStyleCnt="4">
        <dgm:presLayoutVars>
          <dgm:bulletEnabled val="1"/>
        </dgm:presLayoutVars>
      </dgm:prSet>
      <dgm:spPr/>
    </dgm:pt>
    <dgm:pt modelId="{BD9EE206-5AC5-4641-99EC-E3FDBBAC70E7}" type="pres">
      <dgm:prSet presAssocID="{9FEB5BFC-F5A0-45A2-9933-A1E76BA53250}" presName="FourNodes_2" presStyleLbl="node1" presStyleIdx="1" presStyleCnt="4">
        <dgm:presLayoutVars>
          <dgm:bulletEnabled val="1"/>
        </dgm:presLayoutVars>
      </dgm:prSet>
      <dgm:spPr/>
    </dgm:pt>
    <dgm:pt modelId="{E53EA39B-D4A4-43EC-BA5B-A7D245813746}" type="pres">
      <dgm:prSet presAssocID="{9FEB5BFC-F5A0-45A2-9933-A1E76BA53250}" presName="FourNodes_3" presStyleLbl="node1" presStyleIdx="2" presStyleCnt="4">
        <dgm:presLayoutVars>
          <dgm:bulletEnabled val="1"/>
        </dgm:presLayoutVars>
      </dgm:prSet>
      <dgm:spPr/>
    </dgm:pt>
    <dgm:pt modelId="{58F19910-06A9-4FA8-935D-5903561F865F}" type="pres">
      <dgm:prSet presAssocID="{9FEB5BFC-F5A0-45A2-9933-A1E76BA53250}" presName="FourNodes_4" presStyleLbl="node1" presStyleIdx="3" presStyleCnt="4">
        <dgm:presLayoutVars>
          <dgm:bulletEnabled val="1"/>
        </dgm:presLayoutVars>
      </dgm:prSet>
      <dgm:spPr/>
    </dgm:pt>
    <dgm:pt modelId="{7DD9E798-6712-4E09-8849-DA2B23FB2DAF}" type="pres">
      <dgm:prSet presAssocID="{9FEB5BFC-F5A0-45A2-9933-A1E76BA53250}" presName="FourConn_1-2" presStyleLbl="fgAccFollowNode1" presStyleIdx="0" presStyleCnt="3">
        <dgm:presLayoutVars>
          <dgm:bulletEnabled val="1"/>
        </dgm:presLayoutVars>
      </dgm:prSet>
      <dgm:spPr/>
    </dgm:pt>
    <dgm:pt modelId="{BD0C5D94-23EA-459B-80DE-36F0D0C85536}" type="pres">
      <dgm:prSet presAssocID="{9FEB5BFC-F5A0-45A2-9933-A1E76BA53250}" presName="FourConn_2-3" presStyleLbl="fgAccFollowNode1" presStyleIdx="1" presStyleCnt="3">
        <dgm:presLayoutVars>
          <dgm:bulletEnabled val="1"/>
        </dgm:presLayoutVars>
      </dgm:prSet>
      <dgm:spPr/>
    </dgm:pt>
    <dgm:pt modelId="{52066F07-F03D-44BD-8FEC-686A98D9F4A6}" type="pres">
      <dgm:prSet presAssocID="{9FEB5BFC-F5A0-45A2-9933-A1E76BA53250}" presName="FourConn_3-4" presStyleLbl="fgAccFollowNode1" presStyleIdx="2" presStyleCnt="3">
        <dgm:presLayoutVars>
          <dgm:bulletEnabled val="1"/>
        </dgm:presLayoutVars>
      </dgm:prSet>
      <dgm:spPr/>
    </dgm:pt>
    <dgm:pt modelId="{9A20251C-0BC1-4FFF-A861-6484D19BEC22}" type="pres">
      <dgm:prSet presAssocID="{9FEB5BFC-F5A0-45A2-9933-A1E76BA53250}" presName="FourNodes_1_text" presStyleLbl="node1" presStyleIdx="3" presStyleCnt="4">
        <dgm:presLayoutVars>
          <dgm:bulletEnabled val="1"/>
        </dgm:presLayoutVars>
      </dgm:prSet>
      <dgm:spPr/>
    </dgm:pt>
    <dgm:pt modelId="{ADEF5E8E-A39F-4EB4-80C5-20CE3C0E3C86}" type="pres">
      <dgm:prSet presAssocID="{9FEB5BFC-F5A0-45A2-9933-A1E76BA53250}" presName="FourNodes_2_text" presStyleLbl="node1" presStyleIdx="3" presStyleCnt="4">
        <dgm:presLayoutVars>
          <dgm:bulletEnabled val="1"/>
        </dgm:presLayoutVars>
      </dgm:prSet>
      <dgm:spPr/>
    </dgm:pt>
    <dgm:pt modelId="{0DBBA5F4-CA17-423C-84D2-1017EA51C971}" type="pres">
      <dgm:prSet presAssocID="{9FEB5BFC-F5A0-45A2-9933-A1E76BA53250}" presName="FourNodes_3_text" presStyleLbl="node1" presStyleIdx="3" presStyleCnt="4">
        <dgm:presLayoutVars>
          <dgm:bulletEnabled val="1"/>
        </dgm:presLayoutVars>
      </dgm:prSet>
      <dgm:spPr/>
    </dgm:pt>
    <dgm:pt modelId="{CBF6AB72-06F7-477C-B1FE-5C4962BEEFC9}" type="pres">
      <dgm:prSet presAssocID="{9FEB5BFC-F5A0-45A2-9933-A1E76BA5325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174681C-397B-4681-91BE-B93C42EB16F7}" type="presOf" srcId="{E9C32032-9C32-4578-AFBA-ABBC67C041F0}" destId="{52066F07-F03D-44BD-8FEC-686A98D9F4A6}" srcOrd="0" destOrd="0" presId="urn:microsoft.com/office/officeart/2005/8/layout/vProcess5"/>
    <dgm:cxn modelId="{1AEF012F-0724-43B6-A7CA-2E41BA961388}" type="presOf" srcId="{7B0D114F-E444-4D4E-B5D8-E7F2AC80ABDA}" destId="{CBF6AB72-06F7-477C-B1FE-5C4962BEEFC9}" srcOrd="1" destOrd="0" presId="urn:microsoft.com/office/officeart/2005/8/layout/vProcess5"/>
    <dgm:cxn modelId="{82136E3D-CAAB-4CEE-A69C-52A9D3FD6233}" type="presOf" srcId="{77B717E9-705D-48B7-8FF6-0D0DBE290816}" destId="{F4C794F1-6959-4561-B210-2EEE8983DBBB}" srcOrd="0" destOrd="0" presId="urn:microsoft.com/office/officeart/2005/8/layout/vProcess5"/>
    <dgm:cxn modelId="{1F7D874C-C8AB-404D-A05F-B609BB1C03D9}" type="presOf" srcId="{9FEB5BFC-F5A0-45A2-9933-A1E76BA53250}" destId="{C93D79C6-E0CD-45DC-BB29-558876D3AF12}" srcOrd="0" destOrd="0" presId="urn:microsoft.com/office/officeart/2005/8/layout/vProcess5"/>
    <dgm:cxn modelId="{8C3DFB4E-AEDE-4A87-901C-1F4EFFD0EB14}" srcId="{9FEB5BFC-F5A0-45A2-9933-A1E76BA53250}" destId="{9C709685-7857-4024-B041-8428110959CB}" srcOrd="1" destOrd="0" parTransId="{7A4332D0-8A54-463F-B50F-F33D986FBC4F}" sibTransId="{ACE6FB42-EB59-4B67-A302-A5ABE147B887}"/>
    <dgm:cxn modelId="{DF9EBF74-E159-4260-BF76-6B59B3097BF2}" srcId="{9FEB5BFC-F5A0-45A2-9933-A1E76BA53250}" destId="{C3D20CA2-1CC9-4DA3-AF5E-5E7D453F4852}" srcOrd="2" destOrd="0" parTransId="{7E4861B4-2C69-4C8B-9A88-1EB12BA769D0}" sibTransId="{E9C32032-9C32-4578-AFBA-ABBC67C041F0}"/>
    <dgm:cxn modelId="{D5888976-D93D-4750-A682-ECF0553A71A6}" type="presOf" srcId="{7B0D114F-E444-4D4E-B5D8-E7F2AC80ABDA}" destId="{58F19910-06A9-4FA8-935D-5903561F865F}" srcOrd="0" destOrd="0" presId="urn:microsoft.com/office/officeart/2005/8/layout/vProcess5"/>
    <dgm:cxn modelId="{D8E70590-9274-4641-B7FB-3CD40F4F3D04}" type="presOf" srcId="{ACE6FB42-EB59-4B67-A302-A5ABE147B887}" destId="{BD0C5D94-23EA-459B-80DE-36F0D0C85536}" srcOrd="0" destOrd="0" presId="urn:microsoft.com/office/officeart/2005/8/layout/vProcess5"/>
    <dgm:cxn modelId="{1484E2A8-4D89-4F3E-990D-1CBE5FC4CBC6}" srcId="{9FEB5BFC-F5A0-45A2-9933-A1E76BA53250}" destId="{77B717E9-705D-48B7-8FF6-0D0DBE290816}" srcOrd="0" destOrd="0" parTransId="{5F9C18DB-52EA-43D7-9F7C-5CE9F170E96F}" sibTransId="{0482EA4C-F6C9-4AF8-87E1-CB158937B676}"/>
    <dgm:cxn modelId="{6AA2D6BB-2B3C-4FDD-B962-3648679790E6}" srcId="{9FEB5BFC-F5A0-45A2-9933-A1E76BA53250}" destId="{7B0D114F-E444-4D4E-B5D8-E7F2AC80ABDA}" srcOrd="3" destOrd="0" parTransId="{BFD90594-C440-49A6-B710-38A79070B043}" sibTransId="{0FB6981D-2065-4761-9C31-173C1CF8754A}"/>
    <dgm:cxn modelId="{F95378CC-1672-44C6-8C3E-E3500E4C4DBC}" type="presOf" srcId="{9C709685-7857-4024-B041-8428110959CB}" destId="{BD9EE206-5AC5-4641-99EC-E3FDBBAC70E7}" srcOrd="0" destOrd="0" presId="urn:microsoft.com/office/officeart/2005/8/layout/vProcess5"/>
    <dgm:cxn modelId="{CC9F45D0-663D-44B0-BED4-7D2FEC297567}" type="presOf" srcId="{0482EA4C-F6C9-4AF8-87E1-CB158937B676}" destId="{7DD9E798-6712-4E09-8849-DA2B23FB2DAF}" srcOrd="0" destOrd="0" presId="urn:microsoft.com/office/officeart/2005/8/layout/vProcess5"/>
    <dgm:cxn modelId="{AC7185E6-63FC-40CC-8B13-FAAC26274C46}" type="presOf" srcId="{9C709685-7857-4024-B041-8428110959CB}" destId="{ADEF5E8E-A39F-4EB4-80C5-20CE3C0E3C86}" srcOrd="1" destOrd="0" presId="urn:microsoft.com/office/officeart/2005/8/layout/vProcess5"/>
    <dgm:cxn modelId="{81EB86F0-E7E7-480A-B9C1-BE32D2A76087}" type="presOf" srcId="{C3D20CA2-1CC9-4DA3-AF5E-5E7D453F4852}" destId="{0DBBA5F4-CA17-423C-84D2-1017EA51C971}" srcOrd="1" destOrd="0" presId="urn:microsoft.com/office/officeart/2005/8/layout/vProcess5"/>
    <dgm:cxn modelId="{B0993BFD-C0E6-4813-8EC5-4F91C523ECD8}" type="presOf" srcId="{77B717E9-705D-48B7-8FF6-0D0DBE290816}" destId="{9A20251C-0BC1-4FFF-A861-6484D19BEC22}" srcOrd="1" destOrd="0" presId="urn:microsoft.com/office/officeart/2005/8/layout/vProcess5"/>
    <dgm:cxn modelId="{8C674BFE-23DE-479C-90C6-5C7A45C3E3CD}" type="presOf" srcId="{C3D20CA2-1CC9-4DA3-AF5E-5E7D453F4852}" destId="{E53EA39B-D4A4-43EC-BA5B-A7D245813746}" srcOrd="0" destOrd="0" presId="urn:microsoft.com/office/officeart/2005/8/layout/vProcess5"/>
    <dgm:cxn modelId="{1252BB55-5458-4177-8133-F225912D4B34}" type="presParOf" srcId="{C93D79C6-E0CD-45DC-BB29-558876D3AF12}" destId="{27B2EDD5-7FE7-416E-9D44-813A617B0C6F}" srcOrd="0" destOrd="0" presId="urn:microsoft.com/office/officeart/2005/8/layout/vProcess5"/>
    <dgm:cxn modelId="{85E18CE6-204B-4B2A-A319-21F55DADB539}" type="presParOf" srcId="{C93D79C6-E0CD-45DC-BB29-558876D3AF12}" destId="{F4C794F1-6959-4561-B210-2EEE8983DBBB}" srcOrd="1" destOrd="0" presId="urn:microsoft.com/office/officeart/2005/8/layout/vProcess5"/>
    <dgm:cxn modelId="{8FD2B5A3-D823-4D3F-9784-A26070AEE8F7}" type="presParOf" srcId="{C93D79C6-E0CD-45DC-BB29-558876D3AF12}" destId="{BD9EE206-5AC5-4641-99EC-E3FDBBAC70E7}" srcOrd="2" destOrd="0" presId="urn:microsoft.com/office/officeart/2005/8/layout/vProcess5"/>
    <dgm:cxn modelId="{6570F6F1-7F6B-438D-8664-4AE07127C563}" type="presParOf" srcId="{C93D79C6-E0CD-45DC-BB29-558876D3AF12}" destId="{E53EA39B-D4A4-43EC-BA5B-A7D245813746}" srcOrd="3" destOrd="0" presId="urn:microsoft.com/office/officeart/2005/8/layout/vProcess5"/>
    <dgm:cxn modelId="{48096167-B404-4BA2-AC39-B68F734EF22F}" type="presParOf" srcId="{C93D79C6-E0CD-45DC-BB29-558876D3AF12}" destId="{58F19910-06A9-4FA8-935D-5903561F865F}" srcOrd="4" destOrd="0" presId="urn:microsoft.com/office/officeart/2005/8/layout/vProcess5"/>
    <dgm:cxn modelId="{47DB2BA5-EFC3-461E-9DCB-ECCCD4DCC1BE}" type="presParOf" srcId="{C93D79C6-E0CD-45DC-BB29-558876D3AF12}" destId="{7DD9E798-6712-4E09-8849-DA2B23FB2DAF}" srcOrd="5" destOrd="0" presId="urn:microsoft.com/office/officeart/2005/8/layout/vProcess5"/>
    <dgm:cxn modelId="{FD0FC94E-0A60-4AE6-8B63-EB172822B45B}" type="presParOf" srcId="{C93D79C6-E0CD-45DC-BB29-558876D3AF12}" destId="{BD0C5D94-23EA-459B-80DE-36F0D0C85536}" srcOrd="6" destOrd="0" presId="urn:microsoft.com/office/officeart/2005/8/layout/vProcess5"/>
    <dgm:cxn modelId="{4502B12D-4D66-4BB9-BC6C-3E68A9B51795}" type="presParOf" srcId="{C93D79C6-E0CD-45DC-BB29-558876D3AF12}" destId="{52066F07-F03D-44BD-8FEC-686A98D9F4A6}" srcOrd="7" destOrd="0" presId="urn:microsoft.com/office/officeart/2005/8/layout/vProcess5"/>
    <dgm:cxn modelId="{94AFBCCB-EE06-4F99-9E06-C6E7DAB495BD}" type="presParOf" srcId="{C93D79C6-E0CD-45DC-BB29-558876D3AF12}" destId="{9A20251C-0BC1-4FFF-A861-6484D19BEC22}" srcOrd="8" destOrd="0" presId="urn:microsoft.com/office/officeart/2005/8/layout/vProcess5"/>
    <dgm:cxn modelId="{0A7087B9-9BD6-4B8A-A549-35395DB56FA0}" type="presParOf" srcId="{C93D79C6-E0CD-45DC-BB29-558876D3AF12}" destId="{ADEF5E8E-A39F-4EB4-80C5-20CE3C0E3C86}" srcOrd="9" destOrd="0" presId="urn:microsoft.com/office/officeart/2005/8/layout/vProcess5"/>
    <dgm:cxn modelId="{F8E5AC66-813F-41EE-81D9-DE4AD9D3FD42}" type="presParOf" srcId="{C93D79C6-E0CD-45DC-BB29-558876D3AF12}" destId="{0DBBA5F4-CA17-423C-84D2-1017EA51C971}" srcOrd="10" destOrd="0" presId="urn:microsoft.com/office/officeart/2005/8/layout/vProcess5"/>
    <dgm:cxn modelId="{F73DE59C-FA88-4AD1-A93B-4E6F84C81F65}" type="presParOf" srcId="{C93D79C6-E0CD-45DC-BB29-558876D3AF12}" destId="{CBF6AB72-06F7-477C-B1FE-5C4962BEEFC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FEB5BFC-F5A0-45A2-9933-A1E76BA53250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B717E9-705D-48B7-8FF6-0D0DBE290816}">
      <dgm:prSet phldrT="[Text]"/>
      <dgm:spPr/>
      <dgm:t>
        <a:bodyPr/>
        <a:lstStyle/>
        <a:p>
          <a:r>
            <a:rPr lang="en-US" dirty="0"/>
            <a:t>IF the feature is statistically independent of the target variable, then the feature will not help predict the target variable</a:t>
          </a:r>
        </a:p>
      </dgm:t>
    </dgm:pt>
    <dgm:pt modelId="{5F9C18DB-52EA-43D7-9F7C-5CE9F170E96F}" type="parTrans" cxnId="{1484E2A8-4D89-4F3E-990D-1CBE5FC4CBC6}">
      <dgm:prSet/>
      <dgm:spPr/>
      <dgm:t>
        <a:bodyPr/>
        <a:lstStyle/>
        <a:p>
          <a:endParaRPr lang="en-US"/>
        </a:p>
      </dgm:t>
    </dgm:pt>
    <dgm:pt modelId="{0482EA4C-F6C9-4AF8-87E1-CB158937B676}" type="sibTrans" cxnId="{1484E2A8-4D89-4F3E-990D-1CBE5FC4CBC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C709685-7857-4024-B041-8428110959CB}">
          <dgm:prSet phldrT="[Text]"/>
          <dgm:spPr/>
          <dgm:t>
            <a:bodyPr/>
            <a:lstStyle/>
            <a:p>
              <a:r>
                <a:rPr lang="en-US" dirty="0"/>
                <a:t>THEN the regression coefficient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oMath>
              </a14:m>
              <a:r>
                <a:rPr lang="en-US" dirty="0"/>
                <a:t> is zero</a:t>
              </a:r>
            </a:p>
          </dgm:t>
        </dgm:pt>
      </mc:Choice>
      <mc:Fallback xmlns="">
        <dgm:pt modelId="{9C709685-7857-4024-B041-8428110959CB}">
          <dgm:prSet phldrT="[Text]"/>
          <dgm:spPr/>
          <dgm:t>
            <a:bodyPr/>
            <a:lstStyle/>
            <a:p>
              <a:r>
                <a:rPr lang="en-US" dirty="0"/>
                <a:t>THEN the regression coefficient 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</a:t>
              </a:r>
              <a:r>
                <a:rPr lang="en-US" dirty="0"/>
                <a:t> is zero</a:t>
              </a:r>
            </a:p>
          </dgm:t>
        </dgm:pt>
      </mc:Fallback>
    </mc:AlternateContent>
    <dgm:pt modelId="{7A4332D0-8A54-463F-B50F-F33D986FBC4F}" type="parTrans" cxnId="{8C3DFB4E-AEDE-4A87-901C-1F4EFFD0EB14}">
      <dgm:prSet/>
      <dgm:spPr/>
      <dgm:t>
        <a:bodyPr/>
        <a:lstStyle/>
        <a:p>
          <a:endParaRPr lang="en-US"/>
        </a:p>
      </dgm:t>
    </dgm:pt>
    <dgm:pt modelId="{ACE6FB42-EB59-4B67-A302-A5ABE147B887}" type="sibTrans" cxnId="{8C3DFB4E-AEDE-4A87-901C-1F4EFFD0EB1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D20CA2-1CC9-4DA3-AF5E-5E7D453F4852}">
          <dgm:prSet phldrT="[Text]"/>
          <dgm:spPr/>
          <dgm:t>
            <a:bodyPr/>
            <a:lstStyle/>
            <a:p>
              <a:r>
                <a:rPr lang="en-US" dirty="0"/>
                <a:t>THEREFORE, the absolute value of statistic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𝑡</m:t>
                  </m:r>
                  <m:r>
                    <a:rPr lang="en-US" i="1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fPr>
                    <m:num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num>
                    <m:den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</m:den>
                  </m:f>
                </m:oMath>
              </a14:m>
              <a:r>
                <a:rPr lang="en-US" dirty="0"/>
                <a:t> should be small.</a:t>
              </a:r>
            </a:p>
          </dgm:t>
        </dgm:pt>
      </mc:Choice>
      <mc:Fallback xmlns="">
        <dgm:pt modelId="{C3D20CA2-1CC9-4DA3-AF5E-5E7D453F4852}">
          <dgm:prSet phldrT="[Text]"/>
          <dgm:spPr/>
          <dgm:t>
            <a:bodyPr/>
            <a:lstStyle/>
            <a:p>
              <a:r>
                <a:rPr lang="en-US" dirty="0"/>
                <a:t>THEREFORE, the absolute value of statistic </a:t>
              </a:r>
              <a:r>
                <a:rPr lang="en-US" i="0">
                  <a:latin typeface="Cambria Math" panose="02040503050406030204" pitchFamily="18" charset="0"/>
                </a:rPr>
                <a:t>𝑡=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 ̂/se(𝛽 ̂ ) </a:t>
              </a:r>
              <a:r>
                <a:rPr lang="en-US" dirty="0"/>
                <a:t> should be small.</a:t>
              </a:r>
            </a:p>
          </dgm:t>
        </dgm:pt>
      </mc:Fallback>
    </mc:AlternateContent>
    <dgm:pt modelId="{7E4861B4-2C69-4C8B-9A88-1EB12BA769D0}" type="parTrans" cxnId="{DF9EBF74-E159-4260-BF76-6B59B3097BF2}">
      <dgm:prSet/>
      <dgm:spPr/>
      <dgm:t>
        <a:bodyPr/>
        <a:lstStyle/>
        <a:p>
          <a:endParaRPr lang="en-US"/>
        </a:p>
      </dgm:t>
    </dgm:pt>
    <dgm:pt modelId="{E9C32032-9C32-4578-AFBA-ABBC67C041F0}" type="sibTrans" cxnId="{DF9EBF74-E159-4260-BF76-6B59B3097BF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C93D79C6-E0CD-45DC-BB29-558876D3AF12}" type="pres">
      <dgm:prSet presAssocID="{9FEB5BFC-F5A0-45A2-9933-A1E76BA53250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27B2EDD5-7FE7-416E-9D44-813A617B0C6F}" type="pres">
      <dgm:prSet presAssocID="{9FEB5BFC-F5A0-45A2-9933-A1E76BA53250}" presName="dummyMaxCanvas" presStyleCnt="0">
        <dgm:presLayoutVars/>
      </dgm:prSet>
      <dgm:spPr/>
    </dgm:pt>
    <dgm:pt modelId="{26C831FB-0A4A-4083-A23D-60550B50804A}" type="pres">
      <dgm:prSet presAssocID="{9FEB5BFC-F5A0-45A2-9933-A1E76BA53250}" presName="ThreeNodes_1" presStyleLbl="node1" presStyleIdx="0" presStyleCnt="3">
        <dgm:presLayoutVars>
          <dgm:bulletEnabled val="1"/>
        </dgm:presLayoutVars>
      </dgm:prSet>
      <dgm:spPr/>
    </dgm:pt>
    <dgm:pt modelId="{89FB5475-C815-43A4-AA6A-73A31C74EE3B}" type="pres">
      <dgm:prSet presAssocID="{9FEB5BFC-F5A0-45A2-9933-A1E76BA53250}" presName="ThreeNodes_2" presStyleLbl="node1" presStyleIdx="1" presStyleCnt="3">
        <dgm:presLayoutVars>
          <dgm:bulletEnabled val="1"/>
        </dgm:presLayoutVars>
      </dgm:prSet>
      <dgm:spPr/>
    </dgm:pt>
    <dgm:pt modelId="{F0C249C3-ABAB-4C07-A078-13C1C01F71E4}" type="pres">
      <dgm:prSet presAssocID="{9FEB5BFC-F5A0-45A2-9933-A1E76BA53250}" presName="ThreeNodes_3" presStyleLbl="node1" presStyleIdx="2" presStyleCnt="3">
        <dgm:presLayoutVars>
          <dgm:bulletEnabled val="1"/>
        </dgm:presLayoutVars>
      </dgm:prSet>
      <dgm:spPr/>
    </dgm:pt>
    <dgm:pt modelId="{AAB8DAA4-6C11-4161-B356-9DB34530ED4C}" type="pres">
      <dgm:prSet presAssocID="{9FEB5BFC-F5A0-45A2-9933-A1E76BA53250}" presName="ThreeConn_1-2" presStyleLbl="fgAccFollowNode1" presStyleIdx="0" presStyleCnt="2">
        <dgm:presLayoutVars>
          <dgm:bulletEnabled val="1"/>
        </dgm:presLayoutVars>
      </dgm:prSet>
      <dgm:spPr/>
    </dgm:pt>
    <dgm:pt modelId="{99A7582C-D3AE-40E9-8573-DDE57BCC801C}" type="pres">
      <dgm:prSet presAssocID="{9FEB5BFC-F5A0-45A2-9933-A1E76BA53250}" presName="ThreeConn_2-3" presStyleLbl="fgAccFollowNode1" presStyleIdx="1" presStyleCnt="2">
        <dgm:presLayoutVars>
          <dgm:bulletEnabled val="1"/>
        </dgm:presLayoutVars>
      </dgm:prSet>
      <dgm:spPr/>
    </dgm:pt>
    <dgm:pt modelId="{C70CEBAF-7D5A-4552-B7CE-724D07F9DE27}" type="pres">
      <dgm:prSet presAssocID="{9FEB5BFC-F5A0-45A2-9933-A1E76BA53250}" presName="ThreeNodes_1_text" presStyleLbl="node1" presStyleIdx="2" presStyleCnt="3">
        <dgm:presLayoutVars>
          <dgm:bulletEnabled val="1"/>
        </dgm:presLayoutVars>
      </dgm:prSet>
      <dgm:spPr/>
    </dgm:pt>
    <dgm:pt modelId="{BDC7D453-D6CA-46C2-BCE9-FD06E116450F}" type="pres">
      <dgm:prSet presAssocID="{9FEB5BFC-F5A0-45A2-9933-A1E76BA53250}" presName="ThreeNodes_2_text" presStyleLbl="node1" presStyleIdx="2" presStyleCnt="3">
        <dgm:presLayoutVars>
          <dgm:bulletEnabled val="1"/>
        </dgm:presLayoutVars>
      </dgm:prSet>
      <dgm:spPr/>
    </dgm:pt>
    <dgm:pt modelId="{2C85BAAE-B2B2-4AF0-B87B-1BE88363AEF7}" type="pres">
      <dgm:prSet presAssocID="{9FEB5BFC-F5A0-45A2-9933-A1E76BA5325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123A839-6ECE-4F37-80A6-4DCD574553CC}" type="presOf" srcId="{C3D20CA2-1CC9-4DA3-AF5E-5E7D453F4852}" destId="{2C85BAAE-B2B2-4AF0-B87B-1BE88363AEF7}" srcOrd="1" destOrd="0" presId="urn:microsoft.com/office/officeart/2005/8/layout/vProcess5"/>
    <dgm:cxn modelId="{B0472F3D-C2DC-4DA2-AD50-6F8228CC2E5F}" type="presOf" srcId="{C3D20CA2-1CC9-4DA3-AF5E-5E7D453F4852}" destId="{F0C249C3-ABAB-4C07-A078-13C1C01F71E4}" srcOrd="0" destOrd="0" presId="urn:microsoft.com/office/officeart/2005/8/layout/vProcess5"/>
    <dgm:cxn modelId="{C7A52C47-191E-4C8E-B8C7-23D772B19685}" type="presOf" srcId="{77B717E9-705D-48B7-8FF6-0D0DBE290816}" destId="{26C831FB-0A4A-4083-A23D-60550B50804A}" srcOrd="0" destOrd="0" presId="urn:microsoft.com/office/officeart/2005/8/layout/vProcess5"/>
    <dgm:cxn modelId="{1F7D874C-C8AB-404D-A05F-B609BB1C03D9}" type="presOf" srcId="{9FEB5BFC-F5A0-45A2-9933-A1E76BA53250}" destId="{C93D79C6-E0CD-45DC-BB29-558876D3AF12}" srcOrd="0" destOrd="0" presId="urn:microsoft.com/office/officeart/2005/8/layout/vProcess5"/>
    <dgm:cxn modelId="{8C3DFB4E-AEDE-4A87-901C-1F4EFFD0EB14}" srcId="{9FEB5BFC-F5A0-45A2-9933-A1E76BA53250}" destId="{9C709685-7857-4024-B041-8428110959CB}" srcOrd="1" destOrd="0" parTransId="{7A4332D0-8A54-463F-B50F-F33D986FBC4F}" sibTransId="{ACE6FB42-EB59-4B67-A302-A5ABE147B887}"/>
    <dgm:cxn modelId="{A2F5B853-B501-4690-97C8-D08A03B6CDF5}" type="presOf" srcId="{0482EA4C-F6C9-4AF8-87E1-CB158937B676}" destId="{AAB8DAA4-6C11-4161-B356-9DB34530ED4C}" srcOrd="0" destOrd="0" presId="urn:microsoft.com/office/officeart/2005/8/layout/vProcess5"/>
    <dgm:cxn modelId="{DF9EBF74-E159-4260-BF76-6B59B3097BF2}" srcId="{9FEB5BFC-F5A0-45A2-9933-A1E76BA53250}" destId="{C3D20CA2-1CC9-4DA3-AF5E-5E7D453F4852}" srcOrd="2" destOrd="0" parTransId="{7E4861B4-2C69-4C8B-9A88-1EB12BA769D0}" sibTransId="{E9C32032-9C32-4578-AFBA-ABBC67C041F0}"/>
    <dgm:cxn modelId="{2F7E0A84-D86A-4460-B967-AF182C170C1D}" type="presOf" srcId="{77B717E9-705D-48B7-8FF6-0D0DBE290816}" destId="{C70CEBAF-7D5A-4552-B7CE-724D07F9DE27}" srcOrd="1" destOrd="0" presId="urn:microsoft.com/office/officeart/2005/8/layout/vProcess5"/>
    <dgm:cxn modelId="{13848088-8D3E-4590-974B-6481C5FC2BD6}" type="presOf" srcId="{9C709685-7857-4024-B041-8428110959CB}" destId="{BDC7D453-D6CA-46C2-BCE9-FD06E116450F}" srcOrd="1" destOrd="0" presId="urn:microsoft.com/office/officeart/2005/8/layout/vProcess5"/>
    <dgm:cxn modelId="{1837C1A5-AA7F-415A-8BCF-4C6A37474966}" type="presOf" srcId="{ACE6FB42-EB59-4B67-A302-A5ABE147B887}" destId="{99A7582C-D3AE-40E9-8573-DDE57BCC801C}" srcOrd="0" destOrd="0" presId="urn:microsoft.com/office/officeart/2005/8/layout/vProcess5"/>
    <dgm:cxn modelId="{1484E2A8-4D89-4F3E-990D-1CBE5FC4CBC6}" srcId="{9FEB5BFC-F5A0-45A2-9933-A1E76BA53250}" destId="{77B717E9-705D-48B7-8FF6-0D0DBE290816}" srcOrd="0" destOrd="0" parTransId="{5F9C18DB-52EA-43D7-9F7C-5CE9F170E96F}" sibTransId="{0482EA4C-F6C9-4AF8-87E1-CB158937B676}"/>
    <dgm:cxn modelId="{674284B4-5510-4A78-8FFF-6D44F59A6AE5}" type="presOf" srcId="{9C709685-7857-4024-B041-8428110959CB}" destId="{89FB5475-C815-43A4-AA6A-73A31C74EE3B}" srcOrd="0" destOrd="0" presId="urn:microsoft.com/office/officeart/2005/8/layout/vProcess5"/>
    <dgm:cxn modelId="{1252BB55-5458-4177-8133-F225912D4B34}" type="presParOf" srcId="{C93D79C6-E0CD-45DC-BB29-558876D3AF12}" destId="{27B2EDD5-7FE7-416E-9D44-813A617B0C6F}" srcOrd="0" destOrd="0" presId="urn:microsoft.com/office/officeart/2005/8/layout/vProcess5"/>
    <dgm:cxn modelId="{1482F6DF-FB92-4DB4-9310-BC2C752866DF}" type="presParOf" srcId="{C93D79C6-E0CD-45DC-BB29-558876D3AF12}" destId="{26C831FB-0A4A-4083-A23D-60550B50804A}" srcOrd="1" destOrd="0" presId="urn:microsoft.com/office/officeart/2005/8/layout/vProcess5"/>
    <dgm:cxn modelId="{5C89EEE0-9241-454F-B8AF-B03E95F8BD71}" type="presParOf" srcId="{C93D79C6-E0CD-45DC-BB29-558876D3AF12}" destId="{89FB5475-C815-43A4-AA6A-73A31C74EE3B}" srcOrd="2" destOrd="0" presId="urn:microsoft.com/office/officeart/2005/8/layout/vProcess5"/>
    <dgm:cxn modelId="{B31A5F84-3BA7-41F1-9231-D260F17D9615}" type="presParOf" srcId="{C93D79C6-E0CD-45DC-BB29-558876D3AF12}" destId="{F0C249C3-ABAB-4C07-A078-13C1C01F71E4}" srcOrd="3" destOrd="0" presId="urn:microsoft.com/office/officeart/2005/8/layout/vProcess5"/>
    <dgm:cxn modelId="{5842F110-2CF0-4BB1-ABA3-942387E33824}" type="presParOf" srcId="{C93D79C6-E0CD-45DC-BB29-558876D3AF12}" destId="{AAB8DAA4-6C11-4161-B356-9DB34530ED4C}" srcOrd="4" destOrd="0" presId="urn:microsoft.com/office/officeart/2005/8/layout/vProcess5"/>
    <dgm:cxn modelId="{9A56E072-A37D-4742-8A13-12E18A723F12}" type="presParOf" srcId="{C93D79C6-E0CD-45DC-BB29-558876D3AF12}" destId="{99A7582C-D3AE-40E9-8573-DDE57BCC801C}" srcOrd="5" destOrd="0" presId="urn:microsoft.com/office/officeart/2005/8/layout/vProcess5"/>
    <dgm:cxn modelId="{C941AAE4-66E0-4D0B-9FE6-7D0B93721DCD}" type="presParOf" srcId="{C93D79C6-E0CD-45DC-BB29-558876D3AF12}" destId="{C70CEBAF-7D5A-4552-B7CE-724D07F9DE27}" srcOrd="6" destOrd="0" presId="urn:microsoft.com/office/officeart/2005/8/layout/vProcess5"/>
    <dgm:cxn modelId="{7D4A5A6B-A125-42EF-9EE8-22E7FEB7E091}" type="presParOf" srcId="{C93D79C6-E0CD-45DC-BB29-558876D3AF12}" destId="{BDC7D453-D6CA-46C2-BCE9-FD06E116450F}" srcOrd="7" destOrd="0" presId="urn:microsoft.com/office/officeart/2005/8/layout/vProcess5"/>
    <dgm:cxn modelId="{FD9BAE24-04AB-420D-971E-50D5CA6F95F1}" type="presParOf" srcId="{C93D79C6-E0CD-45DC-BB29-558876D3AF12}" destId="{2C85BAAE-B2B2-4AF0-B87B-1BE88363AEF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FEB5BFC-F5A0-45A2-9933-A1E76BA53250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B717E9-705D-48B7-8FF6-0D0DBE290816}">
      <dgm:prSet phldrT="[Text]"/>
      <dgm:spPr/>
      <dgm:t>
        <a:bodyPr/>
        <a:lstStyle/>
        <a:p>
          <a:r>
            <a:rPr lang="en-US" dirty="0"/>
            <a:t>IF the feature is statistically independent of the target variable, then the feature will not help predict the target variable</a:t>
          </a:r>
        </a:p>
      </dgm:t>
    </dgm:pt>
    <dgm:pt modelId="{5F9C18DB-52EA-43D7-9F7C-5CE9F170E96F}" type="parTrans" cxnId="{1484E2A8-4D89-4F3E-990D-1CBE5FC4CBC6}">
      <dgm:prSet/>
      <dgm:spPr/>
      <dgm:t>
        <a:bodyPr/>
        <a:lstStyle/>
        <a:p>
          <a:endParaRPr lang="en-US"/>
        </a:p>
      </dgm:t>
    </dgm:pt>
    <dgm:pt modelId="{0482EA4C-F6C9-4AF8-87E1-CB158937B676}" type="sibTrans" cxnId="{1484E2A8-4D89-4F3E-990D-1CBE5FC4CBC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9C709685-7857-4024-B041-8428110959CB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A4332D0-8A54-463F-B50F-F33D986FBC4F}" type="parTrans" cxnId="{8C3DFB4E-AEDE-4A87-901C-1F4EFFD0EB14}">
      <dgm:prSet/>
      <dgm:spPr/>
      <dgm:t>
        <a:bodyPr/>
        <a:lstStyle/>
        <a:p>
          <a:endParaRPr lang="en-US"/>
        </a:p>
      </dgm:t>
    </dgm:pt>
    <dgm:pt modelId="{ACE6FB42-EB59-4B67-A302-A5ABE147B887}" type="sibTrans" cxnId="{8C3DFB4E-AEDE-4A87-901C-1F4EFFD0EB1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C3D20CA2-1CC9-4DA3-AF5E-5E7D453F4852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E4861B4-2C69-4C8B-9A88-1EB12BA769D0}" type="parTrans" cxnId="{DF9EBF74-E159-4260-BF76-6B59B3097BF2}">
      <dgm:prSet/>
      <dgm:spPr/>
      <dgm:t>
        <a:bodyPr/>
        <a:lstStyle/>
        <a:p>
          <a:endParaRPr lang="en-US"/>
        </a:p>
      </dgm:t>
    </dgm:pt>
    <dgm:pt modelId="{E9C32032-9C32-4578-AFBA-ABBC67C041F0}" type="sibTrans" cxnId="{DF9EBF74-E159-4260-BF76-6B59B3097BF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C93D79C6-E0CD-45DC-BB29-558876D3AF12}" type="pres">
      <dgm:prSet presAssocID="{9FEB5BFC-F5A0-45A2-9933-A1E76BA53250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27B2EDD5-7FE7-416E-9D44-813A617B0C6F}" type="pres">
      <dgm:prSet presAssocID="{9FEB5BFC-F5A0-45A2-9933-A1E76BA53250}" presName="dummyMaxCanvas" presStyleCnt="0">
        <dgm:presLayoutVars/>
      </dgm:prSet>
      <dgm:spPr/>
    </dgm:pt>
    <dgm:pt modelId="{26C831FB-0A4A-4083-A23D-60550B50804A}" type="pres">
      <dgm:prSet presAssocID="{9FEB5BFC-F5A0-45A2-9933-A1E76BA53250}" presName="ThreeNodes_1" presStyleLbl="node1" presStyleIdx="0" presStyleCnt="3">
        <dgm:presLayoutVars>
          <dgm:bulletEnabled val="1"/>
        </dgm:presLayoutVars>
      </dgm:prSet>
      <dgm:spPr/>
    </dgm:pt>
    <dgm:pt modelId="{89FB5475-C815-43A4-AA6A-73A31C74EE3B}" type="pres">
      <dgm:prSet presAssocID="{9FEB5BFC-F5A0-45A2-9933-A1E76BA53250}" presName="ThreeNodes_2" presStyleLbl="node1" presStyleIdx="1" presStyleCnt="3">
        <dgm:presLayoutVars>
          <dgm:bulletEnabled val="1"/>
        </dgm:presLayoutVars>
      </dgm:prSet>
      <dgm:spPr/>
    </dgm:pt>
    <dgm:pt modelId="{F0C249C3-ABAB-4C07-A078-13C1C01F71E4}" type="pres">
      <dgm:prSet presAssocID="{9FEB5BFC-F5A0-45A2-9933-A1E76BA53250}" presName="ThreeNodes_3" presStyleLbl="node1" presStyleIdx="2" presStyleCnt="3">
        <dgm:presLayoutVars>
          <dgm:bulletEnabled val="1"/>
        </dgm:presLayoutVars>
      </dgm:prSet>
      <dgm:spPr/>
    </dgm:pt>
    <dgm:pt modelId="{AAB8DAA4-6C11-4161-B356-9DB34530ED4C}" type="pres">
      <dgm:prSet presAssocID="{9FEB5BFC-F5A0-45A2-9933-A1E76BA53250}" presName="ThreeConn_1-2" presStyleLbl="fgAccFollowNode1" presStyleIdx="0" presStyleCnt="2">
        <dgm:presLayoutVars>
          <dgm:bulletEnabled val="1"/>
        </dgm:presLayoutVars>
      </dgm:prSet>
      <dgm:spPr/>
    </dgm:pt>
    <dgm:pt modelId="{99A7582C-D3AE-40E9-8573-DDE57BCC801C}" type="pres">
      <dgm:prSet presAssocID="{9FEB5BFC-F5A0-45A2-9933-A1E76BA53250}" presName="ThreeConn_2-3" presStyleLbl="fgAccFollowNode1" presStyleIdx="1" presStyleCnt="2">
        <dgm:presLayoutVars>
          <dgm:bulletEnabled val="1"/>
        </dgm:presLayoutVars>
      </dgm:prSet>
      <dgm:spPr/>
    </dgm:pt>
    <dgm:pt modelId="{C70CEBAF-7D5A-4552-B7CE-724D07F9DE27}" type="pres">
      <dgm:prSet presAssocID="{9FEB5BFC-F5A0-45A2-9933-A1E76BA53250}" presName="ThreeNodes_1_text" presStyleLbl="node1" presStyleIdx="2" presStyleCnt="3">
        <dgm:presLayoutVars>
          <dgm:bulletEnabled val="1"/>
        </dgm:presLayoutVars>
      </dgm:prSet>
      <dgm:spPr/>
    </dgm:pt>
    <dgm:pt modelId="{BDC7D453-D6CA-46C2-BCE9-FD06E116450F}" type="pres">
      <dgm:prSet presAssocID="{9FEB5BFC-F5A0-45A2-9933-A1E76BA53250}" presName="ThreeNodes_2_text" presStyleLbl="node1" presStyleIdx="2" presStyleCnt="3">
        <dgm:presLayoutVars>
          <dgm:bulletEnabled val="1"/>
        </dgm:presLayoutVars>
      </dgm:prSet>
      <dgm:spPr/>
    </dgm:pt>
    <dgm:pt modelId="{2C85BAAE-B2B2-4AF0-B87B-1BE88363AEF7}" type="pres">
      <dgm:prSet presAssocID="{9FEB5BFC-F5A0-45A2-9933-A1E76BA5325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123A839-6ECE-4F37-80A6-4DCD574553CC}" type="presOf" srcId="{C3D20CA2-1CC9-4DA3-AF5E-5E7D453F4852}" destId="{2C85BAAE-B2B2-4AF0-B87B-1BE88363AEF7}" srcOrd="1" destOrd="0" presId="urn:microsoft.com/office/officeart/2005/8/layout/vProcess5"/>
    <dgm:cxn modelId="{B0472F3D-C2DC-4DA2-AD50-6F8228CC2E5F}" type="presOf" srcId="{C3D20CA2-1CC9-4DA3-AF5E-5E7D453F4852}" destId="{F0C249C3-ABAB-4C07-A078-13C1C01F71E4}" srcOrd="0" destOrd="0" presId="urn:microsoft.com/office/officeart/2005/8/layout/vProcess5"/>
    <dgm:cxn modelId="{C7A52C47-191E-4C8E-B8C7-23D772B19685}" type="presOf" srcId="{77B717E9-705D-48B7-8FF6-0D0DBE290816}" destId="{26C831FB-0A4A-4083-A23D-60550B50804A}" srcOrd="0" destOrd="0" presId="urn:microsoft.com/office/officeart/2005/8/layout/vProcess5"/>
    <dgm:cxn modelId="{1F7D874C-C8AB-404D-A05F-B609BB1C03D9}" type="presOf" srcId="{9FEB5BFC-F5A0-45A2-9933-A1E76BA53250}" destId="{C93D79C6-E0CD-45DC-BB29-558876D3AF12}" srcOrd="0" destOrd="0" presId="urn:microsoft.com/office/officeart/2005/8/layout/vProcess5"/>
    <dgm:cxn modelId="{8C3DFB4E-AEDE-4A87-901C-1F4EFFD0EB14}" srcId="{9FEB5BFC-F5A0-45A2-9933-A1E76BA53250}" destId="{9C709685-7857-4024-B041-8428110959CB}" srcOrd="1" destOrd="0" parTransId="{7A4332D0-8A54-463F-B50F-F33D986FBC4F}" sibTransId="{ACE6FB42-EB59-4B67-A302-A5ABE147B887}"/>
    <dgm:cxn modelId="{A2F5B853-B501-4690-97C8-D08A03B6CDF5}" type="presOf" srcId="{0482EA4C-F6C9-4AF8-87E1-CB158937B676}" destId="{AAB8DAA4-6C11-4161-B356-9DB34530ED4C}" srcOrd="0" destOrd="0" presId="urn:microsoft.com/office/officeart/2005/8/layout/vProcess5"/>
    <dgm:cxn modelId="{DF9EBF74-E159-4260-BF76-6B59B3097BF2}" srcId="{9FEB5BFC-F5A0-45A2-9933-A1E76BA53250}" destId="{C3D20CA2-1CC9-4DA3-AF5E-5E7D453F4852}" srcOrd="2" destOrd="0" parTransId="{7E4861B4-2C69-4C8B-9A88-1EB12BA769D0}" sibTransId="{E9C32032-9C32-4578-AFBA-ABBC67C041F0}"/>
    <dgm:cxn modelId="{2F7E0A84-D86A-4460-B967-AF182C170C1D}" type="presOf" srcId="{77B717E9-705D-48B7-8FF6-0D0DBE290816}" destId="{C70CEBAF-7D5A-4552-B7CE-724D07F9DE27}" srcOrd="1" destOrd="0" presId="urn:microsoft.com/office/officeart/2005/8/layout/vProcess5"/>
    <dgm:cxn modelId="{13848088-8D3E-4590-974B-6481C5FC2BD6}" type="presOf" srcId="{9C709685-7857-4024-B041-8428110959CB}" destId="{BDC7D453-D6CA-46C2-BCE9-FD06E116450F}" srcOrd="1" destOrd="0" presId="urn:microsoft.com/office/officeart/2005/8/layout/vProcess5"/>
    <dgm:cxn modelId="{1837C1A5-AA7F-415A-8BCF-4C6A37474966}" type="presOf" srcId="{ACE6FB42-EB59-4B67-A302-A5ABE147B887}" destId="{99A7582C-D3AE-40E9-8573-DDE57BCC801C}" srcOrd="0" destOrd="0" presId="urn:microsoft.com/office/officeart/2005/8/layout/vProcess5"/>
    <dgm:cxn modelId="{1484E2A8-4D89-4F3E-990D-1CBE5FC4CBC6}" srcId="{9FEB5BFC-F5A0-45A2-9933-A1E76BA53250}" destId="{77B717E9-705D-48B7-8FF6-0D0DBE290816}" srcOrd="0" destOrd="0" parTransId="{5F9C18DB-52EA-43D7-9F7C-5CE9F170E96F}" sibTransId="{0482EA4C-F6C9-4AF8-87E1-CB158937B676}"/>
    <dgm:cxn modelId="{674284B4-5510-4A78-8FFF-6D44F59A6AE5}" type="presOf" srcId="{9C709685-7857-4024-B041-8428110959CB}" destId="{89FB5475-C815-43A4-AA6A-73A31C74EE3B}" srcOrd="0" destOrd="0" presId="urn:microsoft.com/office/officeart/2005/8/layout/vProcess5"/>
    <dgm:cxn modelId="{1252BB55-5458-4177-8133-F225912D4B34}" type="presParOf" srcId="{C93D79C6-E0CD-45DC-BB29-558876D3AF12}" destId="{27B2EDD5-7FE7-416E-9D44-813A617B0C6F}" srcOrd="0" destOrd="0" presId="urn:microsoft.com/office/officeart/2005/8/layout/vProcess5"/>
    <dgm:cxn modelId="{1482F6DF-FB92-4DB4-9310-BC2C752866DF}" type="presParOf" srcId="{C93D79C6-E0CD-45DC-BB29-558876D3AF12}" destId="{26C831FB-0A4A-4083-A23D-60550B50804A}" srcOrd="1" destOrd="0" presId="urn:microsoft.com/office/officeart/2005/8/layout/vProcess5"/>
    <dgm:cxn modelId="{5C89EEE0-9241-454F-B8AF-B03E95F8BD71}" type="presParOf" srcId="{C93D79C6-E0CD-45DC-BB29-558876D3AF12}" destId="{89FB5475-C815-43A4-AA6A-73A31C74EE3B}" srcOrd="2" destOrd="0" presId="urn:microsoft.com/office/officeart/2005/8/layout/vProcess5"/>
    <dgm:cxn modelId="{B31A5F84-3BA7-41F1-9231-D260F17D9615}" type="presParOf" srcId="{C93D79C6-E0CD-45DC-BB29-558876D3AF12}" destId="{F0C249C3-ABAB-4C07-A078-13C1C01F71E4}" srcOrd="3" destOrd="0" presId="urn:microsoft.com/office/officeart/2005/8/layout/vProcess5"/>
    <dgm:cxn modelId="{5842F110-2CF0-4BB1-ABA3-942387E33824}" type="presParOf" srcId="{C93D79C6-E0CD-45DC-BB29-558876D3AF12}" destId="{AAB8DAA4-6C11-4161-B356-9DB34530ED4C}" srcOrd="4" destOrd="0" presId="urn:microsoft.com/office/officeart/2005/8/layout/vProcess5"/>
    <dgm:cxn modelId="{9A56E072-A37D-4742-8A13-12E18A723F12}" type="presParOf" srcId="{C93D79C6-E0CD-45DC-BB29-558876D3AF12}" destId="{99A7582C-D3AE-40E9-8573-DDE57BCC801C}" srcOrd="5" destOrd="0" presId="urn:microsoft.com/office/officeart/2005/8/layout/vProcess5"/>
    <dgm:cxn modelId="{C941AAE4-66E0-4D0B-9FE6-7D0B93721DCD}" type="presParOf" srcId="{C93D79C6-E0CD-45DC-BB29-558876D3AF12}" destId="{C70CEBAF-7D5A-4552-B7CE-724D07F9DE27}" srcOrd="6" destOrd="0" presId="urn:microsoft.com/office/officeart/2005/8/layout/vProcess5"/>
    <dgm:cxn modelId="{7D4A5A6B-A125-42EF-9EE8-22E7FEB7E091}" type="presParOf" srcId="{C93D79C6-E0CD-45DC-BB29-558876D3AF12}" destId="{BDC7D453-D6CA-46C2-BCE9-FD06E116450F}" srcOrd="7" destOrd="0" presId="urn:microsoft.com/office/officeart/2005/8/layout/vProcess5"/>
    <dgm:cxn modelId="{FD9BAE24-04AB-420D-971E-50D5CA6F95F1}" type="presParOf" srcId="{C93D79C6-E0CD-45DC-BB29-558876D3AF12}" destId="{2C85BAAE-B2B2-4AF0-B87B-1BE88363AEF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FEB5BFC-F5A0-45A2-9933-A1E76BA53250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B717E9-705D-48B7-8FF6-0D0DBE290816}">
      <dgm:prSet phldrT="[Text]"/>
      <dgm:spPr/>
      <dgm:t>
        <a:bodyPr/>
        <a:lstStyle/>
        <a:p>
          <a:r>
            <a:rPr lang="en-US" dirty="0"/>
            <a:t>IF the feature is statistically independent of the target variable, then the feature will not help predict the target variable</a:t>
          </a:r>
        </a:p>
      </dgm:t>
    </dgm:pt>
    <dgm:pt modelId="{5F9C18DB-52EA-43D7-9F7C-5CE9F170E96F}" type="parTrans" cxnId="{1484E2A8-4D89-4F3E-990D-1CBE5FC4CBC6}">
      <dgm:prSet/>
      <dgm:spPr/>
      <dgm:t>
        <a:bodyPr/>
        <a:lstStyle/>
        <a:p>
          <a:endParaRPr lang="en-US"/>
        </a:p>
      </dgm:t>
    </dgm:pt>
    <dgm:pt modelId="{0482EA4C-F6C9-4AF8-87E1-CB158937B676}" type="sibTrans" cxnId="{1484E2A8-4D89-4F3E-990D-1CBE5FC4CBC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C709685-7857-4024-B041-8428110959CB}">
          <dgm:prSet phldrT="[Text]"/>
          <dgm:spPr/>
          <dgm:t>
            <a:bodyPr/>
            <a:lstStyle/>
            <a:p>
              <a:r>
                <a:rPr lang="en-US" dirty="0"/>
                <a:t>THEN the goodness-of-fit of a logistic model with the interval feature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𝑋</m:t>
                  </m:r>
                </m:oMath>
              </a14:m>
              <a:r>
                <a:rPr lang="en-US" dirty="0"/>
                <a:t> should be the same as another logistic model without the interval feature is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𝑋</m:t>
                  </m:r>
                </m:oMath>
              </a14:m>
              <a:endParaRPr lang="en-US" dirty="0"/>
            </a:p>
          </dgm:t>
        </dgm:pt>
      </mc:Choice>
      <mc:Fallback xmlns="">
        <dgm:pt modelId="{9C709685-7857-4024-B041-8428110959CB}">
          <dgm:prSet phldrT="[Text]"/>
          <dgm:spPr/>
          <dgm:t>
            <a:bodyPr/>
            <a:lstStyle/>
            <a:p>
              <a:r>
                <a:rPr lang="en-US" dirty="0"/>
                <a:t>THEN the goodness-of-fit of a logistic model with the interval feature </a:t>
              </a:r>
              <a:r>
                <a:rPr lang="en-US" i="0">
                  <a:latin typeface="Cambria Math" panose="02040503050406030204" pitchFamily="18" charset="0"/>
                </a:rPr>
                <a:t>𝑋</a:t>
              </a:r>
              <a:r>
                <a:rPr lang="en-US" dirty="0"/>
                <a:t> should be the same as another logistic model without the interval feature is </a:t>
              </a:r>
              <a:r>
                <a:rPr lang="en-US" i="0">
                  <a:latin typeface="Cambria Math" panose="02040503050406030204" pitchFamily="18" charset="0"/>
                </a:rPr>
                <a:t>𝑋</a:t>
              </a:r>
              <a:endParaRPr lang="en-US" dirty="0"/>
            </a:p>
          </dgm:t>
        </dgm:pt>
      </mc:Fallback>
    </mc:AlternateContent>
    <dgm:pt modelId="{7A4332D0-8A54-463F-B50F-F33D986FBC4F}" type="parTrans" cxnId="{8C3DFB4E-AEDE-4A87-901C-1F4EFFD0EB14}">
      <dgm:prSet/>
      <dgm:spPr/>
      <dgm:t>
        <a:bodyPr/>
        <a:lstStyle/>
        <a:p>
          <a:endParaRPr lang="en-US"/>
        </a:p>
      </dgm:t>
    </dgm:pt>
    <dgm:pt modelId="{ACE6FB42-EB59-4B67-A302-A5ABE147B887}" type="sibTrans" cxnId="{8C3DFB4E-AEDE-4A87-901C-1F4EFFD0EB1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C3D20CA2-1CC9-4DA3-AF5E-5E7D453F4852}">
      <dgm:prSet phldrT="[Text]"/>
      <dgm:spPr/>
      <dgm:t>
        <a:bodyPr/>
        <a:lstStyle/>
        <a:p>
          <a:r>
            <a:rPr lang="en-US" dirty="0"/>
            <a:t>THEREFORE, the Deviance statistic should be small</a:t>
          </a:r>
        </a:p>
      </dgm:t>
    </dgm:pt>
    <dgm:pt modelId="{7E4861B4-2C69-4C8B-9A88-1EB12BA769D0}" type="parTrans" cxnId="{DF9EBF74-E159-4260-BF76-6B59B3097BF2}">
      <dgm:prSet/>
      <dgm:spPr/>
      <dgm:t>
        <a:bodyPr/>
        <a:lstStyle/>
        <a:p>
          <a:endParaRPr lang="en-US"/>
        </a:p>
      </dgm:t>
    </dgm:pt>
    <dgm:pt modelId="{E9C32032-9C32-4578-AFBA-ABBC67C041F0}" type="sibTrans" cxnId="{DF9EBF74-E159-4260-BF76-6B59B3097BF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C93D79C6-E0CD-45DC-BB29-558876D3AF12}" type="pres">
      <dgm:prSet presAssocID="{9FEB5BFC-F5A0-45A2-9933-A1E76BA53250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27B2EDD5-7FE7-416E-9D44-813A617B0C6F}" type="pres">
      <dgm:prSet presAssocID="{9FEB5BFC-F5A0-45A2-9933-A1E76BA53250}" presName="dummyMaxCanvas" presStyleCnt="0">
        <dgm:presLayoutVars/>
      </dgm:prSet>
      <dgm:spPr/>
    </dgm:pt>
    <dgm:pt modelId="{26C831FB-0A4A-4083-A23D-60550B50804A}" type="pres">
      <dgm:prSet presAssocID="{9FEB5BFC-F5A0-45A2-9933-A1E76BA53250}" presName="ThreeNodes_1" presStyleLbl="node1" presStyleIdx="0" presStyleCnt="3">
        <dgm:presLayoutVars>
          <dgm:bulletEnabled val="1"/>
        </dgm:presLayoutVars>
      </dgm:prSet>
      <dgm:spPr/>
    </dgm:pt>
    <dgm:pt modelId="{89FB5475-C815-43A4-AA6A-73A31C74EE3B}" type="pres">
      <dgm:prSet presAssocID="{9FEB5BFC-F5A0-45A2-9933-A1E76BA53250}" presName="ThreeNodes_2" presStyleLbl="node1" presStyleIdx="1" presStyleCnt="3">
        <dgm:presLayoutVars>
          <dgm:bulletEnabled val="1"/>
        </dgm:presLayoutVars>
      </dgm:prSet>
      <dgm:spPr/>
    </dgm:pt>
    <dgm:pt modelId="{F0C249C3-ABAB-4C07-A078-13C1C01F71E4}" type="pres">
      <dgm:prSet presAssocID="{9FEB5BFC-F5A0-45A2-9933-A1E76BA53250}" presName="ThreeNodes_3" presStyleLbl="node1" presStyleIdx="2" presStyleCnt="3">
        <dgm:presLayoutVars>
          <dgm:bulletEnabled val="1"/>
        </dgm:presLayoutVars>
      </dgm:prSet>
      <dgm:spPr/>
    </dgm:pt>
    <dgm:pt modelId="{AAB8DAA4-6C11-4161-B356-9DB34530ED4C}" type="pres">
      <dgm:prSet presAssocID="{9FEB5BFC-F5A0-45A2-9933-A1E76BA53250}" presName="ThreeConn_1-2" presStyleLbl="fgAccFollowNode1" presStyleIdx="0" presStyleCnt="2">
        <dgm:presLayoutVars>
          <dgm:bulletEnabled val="1"/>
        </dgm:presLayoutVars>
      </dgm:prSet>
      <dgm:spPr/>
    </dgm:pt>
    <dgm:pt modelId="{99A7582C-D3AE-40E9-8573-DDE57BCC801C}" type="pres">
      <dgm:prSet presAssocID="{9FEB5BFC-F5A0-45A2-9933-A1E76BA53250}" presName="ThreeConn_2-3" presStyleLbl="fgAccFollowNode1" presStyleIdx="1" presStyleCnt="2">
        <dgm:presLayoutVars>
          <dgm:bulletEnabled val="1"/>
        </dgm:presLayoutVars>
      </dgm:prSet>
      <dgm:spPr/>
    </dgm:pt>
    <dgm:pt modelId="{C70CEBAF-7D5A-4552-B7CE-724D07F9DE27}" type="pres">
      <dgm:prSet presAssocID="{9FEB5BFC-F5A0-45A2-9933-A1E76BA53250}" presName="ThreeNodes_1_text" presStyleLbl="node1" presStyleIdx="2" presStyleCnt="3">
        <dgm:presLayoutVars>
          <dgm:bulletEnabled val="1"/>
        </dgm:presLayoutVars>
      </dgm:prSet>
      <dgm:spPr/>
    </dgm:pt>
    <dgm:pt modelId="{BDC7D453-D6CA-46C2-BCE9-FD06E116450F}" type="pres">
      <dgm:prSet presAssocID="{9FEB5BFC-F5A0-45A2-9933-A1E76BA53250}" presName="ThreeNodes_2_text" presStyleLbl="node1" presStyleIdx="2" presStyleCnt="3">
        <dgm:presLayoutVars>
          <dgm:bulletEnabled val="1"/>
        </dgm:presLayoutVars>
      </dgm:prSet>
      <dgm:spPr/>
    </dgm:pt>
    <dgm:pt modelId="{2C85BAAE-B2B2-4AF0-B87B-1BE88363AEF7}" type="pres">
      <dgm:prSet presAssocID="{9FEB5BFC-F5A0-45A2-9933-A1E76BA5325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123A839-6ECE-4F37-80A6-4DCD574553CC}" type="presOf" srcId="{C3D20CA2-1CC9-4DA3-AF5E-5E7D453F4852}" destId="{2C85BAAE-B2B2-4AF0-B87B-1BE88363AEF7}" srcOrd="1" destOrd="0" presId="urn:microsoft.com/office/officeart/2005/8/layout/vProcess5"/>
    <dgm:cxn modelId="{B0472F3D-C2DC-4DA2-AD50-6F8228CC2E5F}" type="presOf" srcId="{C3D20CA2-1CC9-4DA3-AF5E-5E7D453F4852}" destId="{F0C249C3-ABAB-4C07-A078-13C1C01F71E4}" srcOrd="0" destOrd="0" presId="urn:microsoft.com/office/officeart/2005/8/layout/vProcess5"/>
    <dgm:cxn modelId="{C7A52C47-191E-4C8E-B8C7-23D772B19685}" type="presOf" srcId="{77B717E9-705D-48B7-8FF6-0D0DBE290816}" destId="{26C831FB-0A4A-4083-A23D-60550B50804A}" srcOrd="0" destOrd="0" presId="urn:microsoft.com/office/officeart/2005/8/layout/vProcess5"/>
    <dgm:cxn modelId="{1F7D874C-C8AB-404D-A05F-B609BB1C03D9}" type="presOf" srcId="{9FEB5BFC-F5A0-45A2-9933-A1E76BA53250}" destId="{C93D79C6-E0CD-45DC-BB29-558876D3AF12}" srcOrd="0" destOrd="0" presId="urn:microsoft.com/office/officeart/2005/8/layout/vProcess5"/>
    <dgm:cxn modelId="{8C3DFB4E-AEDE-4A87-901C-1F4EFFD0EB14}" srcId="{9FEB5BFC-F5A0-45A2-9933-A1E76BA53250}" destId="{9C709685-7857-4024-B041-8428110959CB}" srcOrd="1" destOrd="0" parTransId="{7A4332D0-8A54-463F-B50F-F33D986FBC4F}" sibTransId="{ACE6FB42-EB59-4B67-A302-A5ABE147B887}"/>
    <dgm:cxn modelId="{A2F5B853-B501-4690-97C8-D08A03B6CDF5}" type="presOf" srcId="{0482EA4C-F6C9-4AF8-87E1-CB158937B676}" destId="{AAB8DAA4-6C11-4161-B356-9DB34530ED4C}" srcOrd="0" destOrd="0" presId="urn:microsoft.com/office/officeart/2005/8/layout/vProcess5"/>
    <dgm:cxn modelId="{DF9EBF74-E159-4260-BF76-6B59B3097BF2}" srcId="{9FEB5BFC-F5A0-45A2-9933-A1E76BA53250}" destId="{C3D20CA2-1CC9-4DA3-AF5E-5E7D453F4852}" srcOrd="2" destOrd="0" parTransId="{7E4861B4-2C69-4C8B-9A88-1EB12BA769D0}" sibTransId="{E9C32032-9C32-4578-AFBA-ABBC67C041F0}"/>
    <dgm:cxn modelId="{2F7E0A84-D86A-4460-B967-AF182C170C1D}" type="presOf" srcId="{77B717E9-705D-48B7-8FF6-0D0DBE290816}" destId="{C70CEBAF-7D5A-4552-B7CE-724D07F9DE27}" srcOrd="1" destOrd="0" presId="urn:microsoft.com/office/officeart/2005/8/layout/vProcess5"/>
    <dgm:cxn modelId="{13848088-8D3E-4590-974B-6481C5FC2BD6}" type="presOf" srcId="{9C709685-7857-4024-B041-8428110959CB}" destId="{BDC7D453-D6CA-46C2-BCE9-FD06E116450F}" srcOrd="1" destOrd="0" presId="urn:microsoft.com/office/officeart/2005/8/layout/vProcess5"/>
    <dgm:cxn modelId="{1837C1A5-AA7F-415A-8BCF-4C6A37474966}" type="presOf" srcId="{ACE6FB42-EB59-4B67-A302-A5ABE147B887}" destId="{99A7582C-D3AE-40E9-8573-DDE57BCC801C}" srcOrd="0" destOrd="0" presId="urn:microsoft.com/office/officeart/2005/8/layout/vProcess5"/>
    <dgm:cxn modelId="{1484E2A8-4D89-4F3E-990D-1CBE5FC4CBC6}" srcId="{9FEB5BFC-F5A0-45A2-9933-A1E76BA53250}" destId="{77B717E9-705D-48B7-8FF6-0D0DBE290816}" srcOrd="0" destOrd="0" parTransId="{5F9C18DB-52EA-43D7-9F7C-5CE9F170E96F}" sibTransId="{0482EA4C-F6C9-4AF8-87E1-CB158937B676}"/>
    <dgm:cxn modelId="{674284B4-5510-4A78-8FFF-6D44F59A6AE5}" type="presOf" srcId="{9C709685-7857-4024-B041-8428110959CB}" destId="{89FB5475-C815-43A4-AA6A-73A31C74EE3B}" srcOrd="0" destOrd="0" presId="urn:microsoft.com/office/officeart/2005/8/layout/vProcess5"/>
    <dgm:cxn modelId="{1252BB55-5458-4177-8133-F225912D4B34}" type="presParOf" srcId="{C93D79C6-E0CD-45DC-BB29-558876D3AF12}" destId="{27B2EDD5-7FE7-416E-9D44-813A617B0C6F}" srcOrd="0" destOrd="0" presId="urn:microsoft.com/office/officeart/2005/8/layout/vProcess5"/>
    <dgm:cxn modelId="{1482F6DF-FB92-4DB4-9310-BC2C752866DF}" type="presParOf" srcId="{C93D79C6-E0CD-45DC-BB29-558876D3AF12}" destId="{26C831FB-0A4A-4083-A23D-60550B50804A}" srcOrd="1" destOrd="0" presId="urn:microsoft.com/office/officeart/2005/8/layout/vProcess5"/>
    <dgm:cxn modelId="{5C89EEE0-9241-454F-B8AF-B03E95F8BD71}" type="presParOf" srcId="{C93D79C6-E0CD-45DC-BB29-558876D3AF12}" destId="{89FB5475-C815-43A4-AA6A-73A31C74EE3B}" srcOrd="2" destOrd="0" presId="urn:microsoft.com/office/officeart/2005/8/layout/vProcess5"/>
    <dgm:cxn modelId="{B31A5F84-3BA7-41F1-9231-D260F17D9615}" type="presParOf" srcId="{C93D79C6-E0CD-45DC-BB29-558876D3AF12}" destId="{F0C249C3-ABAB-4C07-A078-13C1C01F71E4}" srcOrd="3" destOrd="0" presId="urn:microsoft.com/office/officeart/2005/8/layout/vProcess5"/>
    <dgm:cxn modelId="{5842F110-2CF0-4BB1-ABA3-942387E33824}" type="presParOf" srcId="{C93D79C6-E0CD-45DC-BB29-558876D3AF12}" destId="{AAB8DAA4-6C11-4161-B356-9DB34530ED4C}" srcOrd="4" destOrd="0" presId="urn:microsoft.com/office/officeart/2005/8/layout/vProcess5"/>
    <dgm:cxn modelId="{9A56E072-A37D-4742-8A13-12E18A723F12}" type="presParOf" srcId="{C93D79C6-E0CD-45DC-BB29-558876D3AF12}" destId="{99A7582C-D3AE-40E9-8573-DDE57BCC801C}" srcOrd="5" destOrd="0" presId="urn:microsoft.com/office/officeart/2005/8/layout/vProcess5"/>
    <dgm:cxn modelId="{C941AAE4-66E0-4D0B-9FE6-7D0B93721DCD}" type="presParOf" srcId="{C93D79C6-E0CD-45DC-BB29-558876D3AF12}" destId="{C70CEBAF-7D5A-4552-B7CE-724D07F9DE27}" srcOrd="6" destOrd="0" presId="urn:microsoft.com/office/officeart/2005/8/layout/vProcess5"/>
    <dgm:cxn modelId="{7D4A5A6B-A125-42EF-9EE8-22E7FEB7E091}" type="presParOf" srcId="{C93D79C6-E0CD-45DC-BB29-558876D3AF12}" destId="{BDC7D453-D6CA-46C2-BCE9-FD06E116450F}" srcOrd="7" destOrd="0" presId="urn:microsoft.com/office/officeart/2005/8/layout/vProcess5"/>
    <dgm:cxn modelId="{FD9BAE24-04AB-420D-971E-50D5CA6F95F1}" type="presParOf" srcId="{C93D79C6-E0CD-45DC-BB29-558876D3AF12}" destId="{2C85BAAE-B2B2-4AF0-B87B-1BE88363AEF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FEB5BFC-F5A0-45A2-9933-A1E76BA53250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B717E9-705D-48B7-8FF6-0D0DBE290816}">
      <dgm:prSet phldrT="[Text]"/>
      <dgm:spPr/>
      <dgm:t>
        <a:bodyPr/>
        <a:lstStyle/>
        <a:p>
          <a:r>
            <a:rPr lang="en-US" dirty="0"/>
            <a:t>IF the feature is statistically independent of the target variable, then the feature will not help predict the target variable</a:t>
          </a:r>
        </a:p>
      </dgm:t>
    </dgm:pt>
    <dgm:pt modelId="{5F9C18DB-52EA-43D7-9F7C-5CE9F170E96F}" type="parTrans" cxnId="{1484E2A8-4D89-4F3E-990D-1CBE5FC4CBC6}">
      <dgm:prSet/>
      <dgm:spPr/>
      <dgm:t>
        <a:bodyPr/>
        <a:lstStyle/>
        <a:p>
          <a:endParaRPr lang="en-US"/>
        </a:p>
      </dgm:t>
    </dgm:pt>
    <dgm:pt modelId="{0482EA4C-F6C9-4AF8-87E1-CB158937B676}" type="sibTrans" cxnId="{1484E2A8-4D89-4F3E-990D-1CBE5FC4CBC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9C709685-7857-4024-B041-8428110959CB}">
      <dgm:prSet phldrT="[Text]"/>
      <dgm:spPr>
        <a:blipFill>
          <a:blip xmlns:r="http://schemas.openxmlformats.org/officeDocument/2006/relationships" r:embed="rId1"/>
          <a:stretch>
            <a:fillRect b="-419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A4332D0-8A54-463F-B50F-F33D986FBC4F}" type="parTrans" cxnId="{8C3DFB4E-AEDE-4A87-901C-1F4EFFD0EB14}">
      <dgm:prSet/>
      <dgm:spPr/>
      <dgm:t>
        <a:bodyPr/>
        <a:lstStyle/>
        <a:p>
          <a:endParaRPr lang="en-US"/>
        </a:p>
      </dgm:t>
    </dgm:pt>
    <dgm:pt modelId="{ACE6FB42-EB59-4B67-A302-A5ABE147B887}" type="sibTrans" cxnId="{8C3DFB4E-AEDE-4A87-901C-1F4EFFD0EB1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C3D20CA2-1CC9-4DA3-AF5E-5E7D453F4852}">
      <dgm:prSet phldrT="[Text]"/>
      <dgm:spPr/>
      <dgm:t>
        <a:bodyPr/>
        <a:lstStyle/>
        <a:p>
          <a:r>
            <a:rPr lang="en-US" dirty="0"/>
            <a:t>THEREFORE, the Deviance statistic should be small</a:t>
          </a:r>
        </a:p>
      </dgm:t>
    </dgm:pt>
    <dgm:pt modelId="{7E4861B4-2C69-4C8B-9A88-1EB12BA769D0}" type="parTrans" cxnId="{DF9EBF74-E159-4260-BF76-6B59B3097BF2}">
      <dgm:prSet/>
      <dgm:spPr/>
      <dgm:t>
        <a:bodyPr/>
        <a:lstStyle/>
        <a:p>
          <a:endParaRPr lang="en-US"/>
        </a:p>
      </dgm:t>
    </dgm:pt>
    <dgm:pt modelId="{E9C32032-9C32-4578-AFBA-ABBC67C041F0}" type="sibTrans" cxnId="{DF9EBF74-E159-4260-BF76-6B59B3097BF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C93D79C6-E0CD-45DC-BB29-558876D3AF12}" type="pres">
      <dgm:prSet presAssocID="{9FEB5BFC-F5A0-45A2-9933-A1E76BA53250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27B2EDD5-7FE7-416E-9D44-813A617B0C6F}" type="pres">
      <dgm:prSet presAssocID="{9FEB5BFC-F5A0-45A2-9933-A1E76BA53250}" presName="dummyMaxCanvas" presStyleCnt="0">
        <dgm:presLayoutVars/>
      </dgm:prSet>
      <dgm:spPr/>
    </dgm:pt>
    <dgm:pt modelId="{26C831FB-0A4A-4083-A23D-60550B50804A}" type="pres">
      <dgm:prSet presAssocID="{9FEB5BFC-F5A0-45A2-9933-A1E76BA53250}" presName="ThreeNodes_1" presStyleLbl="node1" presStyleIdx="0" presStyleCnt="3">
        <dgm:presLayoutVars>
          <dgm:bulletEnabled val="1"/>
        </dgm:presLayoutVars>
      </dgm:prSet>
      <dgm:spPr/>
    </dgm:pt>
    <dgm:pt modelId="{89FB5475-C815-43A4-AA6A-73A31C74EE3B}" type="pres">
      <dgm:prSet presAssocID="{9FEB5BFC-F5A0-45A2-9933-A1E76BA53250}" presName="ThreeNodes_2" presStyleLbl="node1" presStyleIdx="1" presStyleCnt="3">
        <dgm:presLayoutVars>
          <dgm:bulletEnabled val="1"/>
        </dgm:presLayoutVars>
      </dgm:prSet>
      <dgm:spPr/>
    </dgm:pt>
    <dgm:pt modelId="{F0C249C3-ABAB-4C07-A078-13C1C01F71E4}" type="pres">
      <dgm:prSet presAssocID="{9FEB5BFC-F5A0-45A2-9933-A1E76BA53250}" presName="ThreeNodes_3" presStyleLbl="node1" presStyleIdx="2" presStyleCnt="3">
        <dgm:presLayoutVars>
          <dgm:bulletEnabled val="1"/>
        </dgm:presLayoutVars>
      </dgm:prSet>
      <dgm:spPr/>
    </dgm:pt>
    <dgm:pt modelId="{AAB8DAA4-6C11-4161-B356-9DB34530ED4C}" type="pres">
      <dgm:prSet presAssocID="{9FEB5BFC-F5A0-45A2-9933-A1E76BA53250}" presName="ThreeConn_1-2" presStyleLbl="fgAccFollowNode1" presStyleIdx="0" presStyleCnt="2">
        <dgm:presLayoutVars>
          <dgm:bulletEnabled val="1"/>
        </dgm:presLayoutVars>
      </dgm:prSet>
      <dgm:spPr/>
    </dgm:pt>
    <dgm:pt modelId="{99A7582C-D3AE-40E9-8573-DDE57BCC801C}" type="pres">
      <dgm:prSet presAssocID="{9FEB5BFC-F5A0-45A2-9933-A1E76BA53250}" presName="ThreeConn_2-3" presStyleLbl="fgAccFollowNode1" presStyleIdx="1" presStyleCnt="2">
        <dgm:presLayoutVars>
          <dgm:bulletEnabled val="1"/>
        </dgm:presLayoutVars>
      </dgm:prSet>
      <dgm:spPr/>
    </dgm:pt>
    <dgm:pt modelId="{C70CEBAF-7D5A-4552-B7CE-724D07F9DE27}" type="pres">
      <dgm:prSet presAssocID="{9FEB5BFC-F5A0-45A2-9933-A1E76BA53250}" presName="ThreeNodes_1_text" presStyleLbl="node1" presStyleIdx="2" presStyleCnt="3">
        <dgm:presLayoutVars>
          <dgm:bulletEnabled val="1"/>
        </dgm:presLayoutVars>
      </dgm:prSet>
      <dgm:spPr/>
    </dgm:pt>
    <dgm:pt modelId="{BDC7D453-D6CA-46C2-BCE9-FD06E116450F}" type="pres">
      <dgm:prSet presAssocID="{9FEB5BFC-F5A0-45A2-9933-A1E76BA53250}" presName="ThreeNodes_2_text" presStyleLbl="node1" presStyleIdx="2" presStyleCnt="3">
        <dgm:presLayoutVars>
          <dgm:bulletEnabled val="1"/>
        </dgm:presLayoutVars>
      </dgm:prSet>
      <dgm:spPr/>
    </dgm:pt>
    <dgm:pt modelId="{2C85BAAE-B2B2-4AF0-B87B-1BE88363AEF7}" type="pres">
      <dgm:prSet presAssocID="{9FEB5BFC-F5A0-45A2-9933-A1E76BA5325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123A839-6ECE-4F37-80A6-4DCD574553CC}" type="presOf" srcId="{C3D20CA2-1CC9-4DA3-AF5E-5E7D453F4852}" destId="{2C85BAAE-B2B2-4AF0-B87B-1BE88363AEF7}" srcOrd="1" destOrd="0" presId="urn:microsoft.com/office/officeart/2005/8/layout/vProcess5"/>
    <dgm:cxn modelId="{B0472F3D-C2DC-4DA2-AD50-6F8228CC2E5F}" type="presOf" srcId="{C3D20CA2-1CC9-4DA3-AF5E-5E7D453F4852}" destId="{F0C249C3-ABAB-4C07-A078-13C1C01F71E4}" srcOrd="0" destOrd="0" presId="urn:microsoft.com/office/officeart/2005/8/layout/vProcess5"/>
    <dgm:cxn modelId="{C7A52C47-191E-4C8E-B8C7-23D772B19685}" type="presOf" srcId="{77B717E9-705D-48B7-8FF6-0D0DBE290816}" destId="{26C831FB-0A4A-4083-A23D-60550B50804A}" srcOrd="0" destOrd="0" presId="urn:microsoft.com/office/officeart/2005/8/layout/vProcess5"/>
    <dgm:cxn modelId="{1F7D874C-C8AB-404D-A05F-B609BB1C03D9}" type="presOf" srcId="{9FEB5BFC-F5A0-45A2-9933-A1E76BA53250}" destId="{C93D79C6-E0CD-45DC-BB29-558876D3AF12}" srcOrd="0" destOrd="0" presId="urn:microsoft.com/office/officeart/2005/8/layout/vProcess5"/>
    <dgm:cxn modelId="{8C3DFB4E-AEDE-4A87-901C-1F4EFFD0EB14}" srcId="{9FEB5BFC-F5A0-45A2-9933-A1E76BA53250}" destId="{9C709685-7857-4024-B041-8428110959CB}" srcOrd="1" destOrd="0" parTransId="{7A4332D0-8A54-463F-B50F-F33D986FBC4F}" sibTransId="{ACE6FB42-EB59-4B67-A302-A5ABE147B887}"/>
    <dgm:cxn modelId="{A2F5B853-B501-4690-97C8-D08A03B6CDF5}" type="presOf" srcId="{0482EA4C-F6C9-4AF8-87E1-CB158937B676}" destId="{AAB8DAA4-6C11-4161-B356-9DB34530ED4C}" srcOrd="0" destOrd="0" presId="urn:microsoft.com/office/officeart/2005/8/layout/vProcess5"/>
    <dgm:cxn modelId="{DF9EBF74-E159-4260-BF76-6B59B3097BF2}" srcId="{9FEB5BFC-F5A0-45A2-9933-A1E76BA53250}" destId="{C3D20CA2-1CC9-4DA3-AF5E-5E7D453F4852}" srcOrd="2" destOrd="0" parTransId="{7E4861B4-2C69-4C8B-9A88-1EB12BA769D0}" sibTransId="{E9C32032-9C32-4578-AFBA-ABBC67C041F0}"/>
    <dgm:cxn modelId="{2F7E0A84-D86A-4460-B967-AF182C170C1D}" type="presOf" srcId="{77B717E9-705D-48B7-8FF6-0D0DBE290816}" destId="{C70CEBAF-7D5A-4552-B7CE-724D07F9DE27}" srcOrd="1" destOrd="0" presId="urn:microsoft.com/office/officeart/2005/8/layout/vProcess5"/>
    <dgm:cxn modelId="{13848088-8D3E-4590-974B-6481C5FC2BD6}" type="presOf" srcId="{9C709685-7857-4024-B041-8428110959CB}" destId="{BDC7D453-D6CA-46C2-BCE9-FD06E116450F}" srcOrd="1" destOrd="0" presId="urn:microsoft.com/office/officeart/2005/8/layout/vProcess5"/>
    <dgm:cxn modelId="{1837C1A5-AA7F-415A-8BCF-4C6A37474966}" type="presOf" srcId="{ACE6FB42-EB59-4B67-A302-A5ABE147B887}" destId="{99A7582C-D3AE-40E9-8573-DDE57BCC801C}" srcOrd="0" destOrd="0" presId="urn:microsoft.com/office/officeart/2005/8/layout/vProcess5"/>
    <dgm:cxn modelId="{1484E2A8-4D89-4F3E-990D-1CBE5FC4CBC6}" srcId="{9FEB5BFC-F5A0-45A2-9933-A1E76BA53250}" destId="{77B717E9-705D-48B7-8FF6-0D0DBE290816}" srcOrd="0" destOrd="0" parTransId="{5F9C18DB-52EA-43D7-9F7C-5CE9F170E96F}" sibTransId="{0482EA4C-F6C9-4AF8-87E1-CB158937B676}"/>
    <dgm:cxn modelId="{674284B4-5510-4A78-8FFF-6D44F59A6AE5}" type="presOf" srcId="{9C709685-7857-4024-B041-8428110959CB}" destId="{89FB5475-C815-43A4-AA6A-73A31C74EE3B}" srcOrd="0" destOrd="0" presId="urn:microsoft.com/office/officeart/2005/8/layout/vProcess5"/>
    <dgm:cxn modelId="{1252BB55-5458-4177-8133-F225912D4B34}" type="presParOf" srcId="{C93D79C6-E0CD-45DC-BB29-558876D3AF12}" destId="{27B2EDD5-7FE7-416E-9D44-813A617B0C6F}" srcOrd="0" destOrd="0" presId="urn:microsoft.com/office/officeart/2005/8/layout/vProcess5"/>
    <dgm:cxn modelId="{1482F6DF-FB92-4DB4-9310-BC2C752866DF}" type="presParOf" srcId="{C93D79C6-E0CD-45DC-BB29-558876D3AF12}" destId="{26C831FB-0A4A-4083-A23D-60550B50804A}" srcOrd="1" destOrd="0" presId="urn:microsoft.com/office/officeart/2005/8/layout/vProcess5"/>
    <dgm:cxn modelId="{5C89EEE0-9241-454F-B8AF-B03E95F8BD71}" type="presParOf" srcId="{C93D79C6-E0CD-45DC-BB29-558876D3AF12}" destId="{89FB5475-C815-43A4-AA6A-73A31C74EE3B}" srcOrd="2" destOrd="0" presId="urn:microsoft.com/office/officeart/2005/8/layout/vProcess5"/>
    <dgm:cxn modelId="{B31A5F84-3BA7-41F1-9231-D260F17D9615}" type="presParOf" srcId="{C93D79C6-E0CD-45DC-BB29-558876D3AF12}" destId="{F0C249C3-ABAB-4C07-A078-13C1C01F71E4}" srcOrd="3" destOrd="0" presId="urn:microsoft.com/office/officeart/2005/8/layout/vProcess5"/>
    <dgm:cxn modelId="{5842F110-2CF0-4BB1-ABA3-942387E33824}" type="presParOf" srcId="{C93D79C6-E0CD-45DC-BB29-558876D3AF12}" destId="{AAB8DAA4-6C11-4161-B356-9DB34530ED4C}" srcOrd="4" destOrd="0" presId="urn:microsoft.com/office/officeart/2005/8/layout/vProcess5"/>
    <dgm:cxn modelId="{9A56E072-A37D-4742-8A13-12E18A723F12}" type="presParOf" srcId="{C93D79C6-E0CD-45DC-BB29-558876D3AF12}" destId="{99A7582C-D3AE-40E9-8573-DDE57BCC801C}" srcOrd="5" destOrd="0" presId="urn:microsoft.com/office/officeart/2005/8/layout/vProcess5"/>
    <dgm:cxn modelId="{C941AAE4-66E0-4D0B-9FE6-7D0B93721DCD}" type="presParOf" srcId="{C93D79C6-E0CD-45DC-BB29-558876D3AF12}" destId="{C70CEBAF-7D5A-4552-B7CE-724D07F9DE27}" srcOrd="6" destOrd="0" presId="urn:microsoft.com/office/officeart/2005/8/layout/vProcess5"/>
    <dgm:cxn modelId="{7D4A5A6B-A125-42EF-9EE8-22E7FEB7E091}" type="presParOf" srcId="{C93D79C6-E0CD-45DC-BB29-558876D3AF12}" destId="{BDC7D453-D6CA-46C2-BCE9-FD06E116450F}" srcOrd="7" destOrd="0" presId="urn:microsoft.com/office/officeart/2005/8/layout/vProcess5"/>
    <dgm:cxn modelId="{FD9BAE24-04AB-420D-971E-50D5CA6F95F1}" type="presParOf" srcId="{C93D79C6-E0CD-45DC-BB29-558876D3AF12}" destId="{2C85BAAE-B2B2-4AF0-B87B-1BE88363AEF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F07D628-F251-4678-8457-E5834A5D847A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A7A7B2-F0F6-4E35-A231-A4CB93DF31EB}">
      <dgm:prSet phldrT="[Text]"/>
      <dgm:spPr/>
      <dgm:t>
        <a:bodyPr/>
        <a:lstStyle/>
        <a:p>
          <a:r>
            <a:rPr lang="en-US" dirty="0"/>
            <a:t>Categorical Feature: REASON, JOB, DEROG, DELINQ, and  NINQ</a:t>
          </a:r>
        </a:p>
        <a:p>
          <a:r>
            <a:rPr lang="en-US" dirty="0"/>
            <a:t>Interval Feature: LOAN, MORTDUE, VALUE, YOJ, CLAGE, CLNO, and DEBTINC</a:t>
          </a:r>
        </a:p>
      </dgm:t>
    </dgm:pt>
    <dgm:pt modelId="{57DA1062-102A-4250-929D-3C31B5AE8CEB}" type="parTrans" cxnId="{65A875AA-F991-48AE-904E-F6E049E34740}">
      <dgm:prSet/>
      <dgm:spPr/>
      <dgm:t>
        <a:bodyPr/>
        <a:lstStyle/>
        <a:p>
          <a:endParaRPr lang="en-US"/>
        </a:p>
      </dgm:t>
    </dgm:pt>
    <dgm:pt modelId="{5BA041B4-F5FB-42CE-9E89-02BD32E199E5}" type="sibTrans" cxnId="{65A875AA-F991-48AE-904E-F6E049E34740}">
      <dgm:prSet/>
      <dgm:spPr/>
      <dgm:t>
        <a:bodyPr/>
        <a:lstStyle/>
        <a:p>
          <a:endParaRPr lang="en-US"/>
        </a:p>
      </dgm:t>
    </dgm:pt>
    <dgm:pt modelId="{C128BD6B-A40A-4634-8656-68CFA05B4652}">
      <dgm:prSet phldrT="[Text]"/>
      <dgm:spPr/>
      <dgm:t>
        <a:bodyPr/>
        <a:lstStyle/>
        <a:p>
          <a:r>
            <a:rPr lang="en-US" dirty="0"/>
            <a:t>5,960 records, 13 variables read from hmeq.csv</a:t>
          </a:r>
        </a:p>
        <a:p>
          <a:r>
            <a:rPr lang="en-US" dirty="0"/>
            <a:t>3,364 complete records analyzed</a:t>
          </a:r>
        </a:p>
      </dgm:t>
    </dgm:pt>
    <dgm:pt modelId="{1251E175-0A37-4FFF-8FE0-E43938A9AD8F}" type="parTrans" cxnId="{DEB88826-315C-4B2B-9554-EADE1049C4F5}">
      <dgm:prSet/>
      <dgm:spPr/>
      <dgm:t>
        <a:bodyPr/>
        <a:lstStyle/>
        <a:p>
          <a:endParaRPr lang="en-US"/>
        </a:p>
      </dgm:t>
    </dgm:pt>
    <dgm:pt modelId="{AC6B3036-A3FD-4A30-9668-A1A1312B6CB8}" type="sibTrans" cxnId="{DEB88826-315C-4B2B-9554-EADE1049C4F5}">
      <dgm:prSet/>
      <dgm:spPr/>
      <dgm:t>
        <a:bodyPr/>
        <a:lstStyle/>
        <a:p>
          <a:endParaRPr lang="en-US"/>
        </a:p>
      </dgm:t>
    </dgm:pt>
    <dgm:pt modelId="{EF41C28B-ED42-4286-981F-F7F679F5260E}">
      <dgm:prSet phldrT="[Text]"/>
      <dgm:spPr/>
      <dgm:t>
        <a:bodyPr/>
        <a:lstStyle/>
        <a:p>
          <a:r>
            <a:rPr lang="en-US" dirty="0"/>
            <a:t>Chi-square Test for categorical features</a:t>
          </a:r>
        </a:p>
      </dgm:t>
    </dgm:pt>
    <dgm:pt modelId="{698EAEE2-3612-4F34-BF78-46E011C868BB}" type="parTrans" cxnId="{9F5BCA17-F3CD-4722-A2C3-06C6659EB0AA}">
      <dgm:prSet/>
      <dgm:spPr/>
      <dgm:t>
        <a:bodyPr/>
        <a:lstStyle/>
        <a:p>
          <a:endParaRPr lang="en-US"/>
        </a:p>
      </dgm:t>
    </dgm:pt>
    <dgm:pt modelId="{15827222-39A8-4A47-BD02-05D96717469C}" type="sibTrans" cxnId="{9F5BCA17-F3CD-4722-A2C3-06C6659EB0AA}">
      <dgm:prSet/>
      <dgm:spPr/>
      <dgm:t>
        <a:bodyPr/>
        <a:lstStyle/>
        <a:p>
          <a:endParaRPr lang="en-US"/>
        </a:p>
      </dgm:t>
    </dgm:pt>
    <dgm:pt modelId="{9D0E9962-5C64-406F-8A00-72F6EFD15459}">
      <dgm:prSet phldrT="[Text]"/>
      <dgm:spPr/>
      <dgm:t>
        <a:bodyPr/>
        <a:lstStyle/>
        <a:p>
          <a:r>
            <a:rPr lang="en-US" dirty="0"/>
            <a:t>Deviance Test for Interval Feature</a:t>
          </a:r>
        </a:p>
      </dgm:t>
    </dgm:pt>
    <dgm:pt modelId="{38562890-13C3-49CB-A260-C248E0655EF1}" type="parTrans" cxnId="{3DBE2046-9567-43B0-9553-7FF9BD3187D8}">
      <dgm:prSet/>
      <dgm:spPr/>
      <dgm:t>
        <a:bodyPr/>
        <a:lstStyle/>
        <a:p>
          <a:endParaRPr lang="en-US"/>
        </a:p>
      </dgm:t>
    </dgm:pt>
    <dgm:pt modelId="{1C14FEC1-770E-4C79-8741-146AA18B4344}" type="sibTrans" cxnId="{3DBE2046-9567-43B0-9553-7FF9BD3187D8}">
      <dgm:prSet/>
      <dgm:spPr/>
      <dgm:t>
        <a:bodyPr/>
        <a:lstStyle/>
        <a:p>
          <a:endParaRPr lang="en-US"/>
        </a:p>
      </dgm:t>
    </dgm:pt>
    <dgm:pt modelId="{C02EFC9F-657F-4DA8-957D-FEB507130EE4}">
      <dgm:prSet phldrT="[Text]"/>
      <dgm:spPr/>
      <dgm:t>
        <a:bodyPr/>
        <a:lstStyle/>
        <a:p>
          <a:r>
            <a:rPr lang="en-US" dirty="0"/>
            <a:t>Categorical Target Variable: BAD</a:t>
          </a:r>
        </a:p>
      </dgm:t>
    </dgm:pt>
    <dgm:pt modelId="{E1DC9290-D7AB-4D27-A6CA-4EE19F99065C}" type="parTrans" cxnId="{347EA486-3D39-4982-9B71-B26D58B8AAF7}">
      <dgm:prSet/>
      <dgm:spPr/>
      <dgm:t>
        <a:bodyPr/>
        <a:lstStyle/>
        <a:p>
          <a:endParaRPr lang="en-US"/>
        </a:p>
      </dgm:t>
    </dgm:pt>
    <dgm:pt modelId="{115D88E6-A539-46DF-974F-306A5A43FF67}" type="sibTrans" cxnId="{347EA486-3D39-4982-9B71-B26D58B8AAF7}">
      <dgm:prSet/>
      <dgm:spPr/>
      <dgm:t>
        <a:bodyPr/>
        <a:lstStyle/>
        <a:p>
          <a:endParaRPr lang="en-US"/>
        </a:p>
      </dgm:t>
    </dgm:pt>
    <dgm:pt modelId="{E1911CF5-C5AF-4F00-B922-7C143AB7D8D7}">
      <dgm:prSet phldrT="[Text]"/>
      <dgm:spPr/>
      <dgm:t>
        <a:bodyPr/>
        <a:lstStyle/>
        <a:p>
          <a:r>
            <a:rPr lang="en-US" dirty="0"/>
            <a:t>Ranking based on Significance </a:t>
          </a:r>
        </a:p>
      </dgm:t>
    </dgm:pt>
    <dgm:pt modelId="{3A8F42F0-647D-4E07-ACEF-8EFF7A656536}" type="parTrans" cxnId="{85761F8D-FCA8-4FAF-A977-F2385DEECA6A}">
      <dgm:prSet/>
      <dgm:spPr/>
      <dgm:t>
        <a:bodyPr/>
        <a:lstStyle/>
        <a:p>
          <a:endParaRPr lang="en-US"/>
        </a:p>
      </dgm:t>
    </dgm:pt>
    <dgm:pt modelId="{2061E3C9-1F1C-4658-8B51-75ADDCEE9D3A}" type="sibTrans" cxnId="{85761F8D-FCA8-4FAF-A977-F2385DEECA6A}">
      <dgm:prSet/>
      <dgm:spPr/>
      <dgm:t>
        <a:bodyPr/>
        <a:lstStyle/>
        <a:p>
          <a:endParaRPr lang="en-US"/>
        </a:p>
      </dgm:t>
    </dgm:pt>
    <dgm:pt modelId="{1416482C-C9D9-48D2-86DC-3158EB130845}" type="pres">
      <dgm:prSet presAssocID="{BF07D628-F251-4678-8457-E5834A5D84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0D7E26A-7CE8-4AD4-BAD0-A348A64DF3E2}" type="pres">
      <dgm:prSet presAssocID="{7FA7A7B2-F0F6-4E35-A231-A4CB93DF31EB}" presName="vertOne" presStyleCnt="0"/>
      <dgm:spPr/>
    </dgm:pt>
    <dgm:pt modelId="{A9127F82-613C-45D1-A9A9-58098E6F8494}" type="pres">
      <dgm:prSet presAssocID="{7FA7A7B2-F0F6-4E35-A231-A4CB93DF31EB}" presName="txOne" presStyleLbl="node0" presStyleIdx="0" presStyleCnt="1">
        <dgm:presLayoutVars>
          <dgm:chPref val="3"/>
        </dgm:presLayoutVars>
      </dgm:prSet>
      <dgm:spPr/>
    </dgm:pt>
    <dgm:pt modelId="{F597F348-21D9-471B-9653-8F0FE3C52866}" type="pres">
      <dgm:prSet presAssocID="{7FA7A7B2-F0F6-4E35-A231-A4CB93DF31EB}" presName="parTransOne" presStyleCnt="0"/>
      <dgm:spPr/>
    </dgm:pt>
    <dgm:pt modelId="{17A3D0F6-B639-4211-87F9-5C5446F5F2F8}" type="pres">
      <dgm:prSet presAssocID="{7FA7A7B2-F0F6-4E35-A231-A4CB93DF31EB}" presName="horzOne" presStyleCnt="0"/>
      <dgm:spPr/>
    </dgm:pt>
    <dgm:pt modelId="{92C5F3AC-9828-4652-B72A-B105D09B9695}" type="pres">
      <dgm:prSet presAssocID="{C128BD6B-A40A-4634-8656-68CFA05B4652}" presName="vertTwo" presStyleCnt="0"/>
      <dgm:spPr/>
    </dgm:pt>
    <dgm:pt modelId="{DB6E740B-7502-4997-AE65-F97B91E2E9DC}" type="pres">
      <dgm:prSet presAssocID="{C128BD6B-A40A-4634-8656-68CFA05B4652}" presName="txTwo" presStyleLbl="node2" presStyleIdx="0" presStyleCnt="2">
        <dgm:presLayoutVars>
          <dgm:chPref val="3"/>
        </dgm:presLayoutVars>
      </dgm:prSet>
      <dgm:spPr/>
    </dgm:pt>
    <dgm:pt modelId="{E6EA5E2A-8269-4DF6-9B0F-6934F417A7C5}" type="pres">
      <dgm:prSet presAssocID="{C128BD6B-A40A-4634-8656-68CFA05B4652}" presName="parTransTwo" presStyleCnt="0"/>
      <dgm:spPr/>
    </dgm:pt>
    <dgm:pt modelId="{55D8F432-68A2-4366-B9FB-A8211EA47F19}" type="pres">
      <dgm:prSet presAssocID="{C128BD6B-A40A-4634-8656-68CFA05B4652}" presName="horzTwo" presStyleCnt="0"/>
      <dgm:spPr/>
    </dgm:pt>
    <dgm:pt modelId="{F191EFAC-0447-44E5-BFA5-D1207BD380E6}" type="pres">
      <dgm:prSet presAssocID="{EF41C28B-ED42-4286-981F-F7F679F5260E}" presName="vertThree" presStyleCnt="0"/>
      <dgm:spPr/>
    </dgm:pt>
    <dgm:pt modelId="{333086B5-E0E4-4188-B497-E588A391F84C}" type="pres">
      <dgm:prSet presAssocID="{EF41C28B-ED42-4286-981F-F7F679F5260E}" presName="txThree" presStyleLbl="node3" presStyleIdx="0" presStyleCnt="3">
        <dgm:presLayoutVars>
          <dgm:chPref val="3"/>
        </dgm:presLayoutVars>
      </dgm:prSet>
      <dgm:spPr/>
    </dgm:pt>
    <dgm:pt modelId="{5CCBB3B9-6FF2-450C-936E-178D6D8C0CB1}" type="pres">
      <dgm:prSet presAssocID="{EF41C28B-ED42-4286-981F-F7F679F5260E}" presName="horzThree" presStyleCnt="0"/>
      <dgm:spPr/>
    </dgm:pt>
    <dgm:pt modelId="{B640F6CF-E24A-4853-A701-37D5E22D1D47}" type="pres">
      <dgm:prSet presAssocID="{15827222-39A8-4A47-BD02-05D96717469C}" presName="sibSpaceThree" presStyleCnt="0"/>
      <dgm:spPr/>
    </dgm:pt>
    <dgm:pt modelId="{311D449E-1244-473A-814E-AF548D5AA182}" type="pres">
      <dgm:prSet presAssocID="{9D0E9962-5C64-406F-8A00-72F6EFD15459}" presName="vertThree" presStyleCnt="0"/>
      <dgm:spPr/>
    </dgm:pt>
    <dgm:pt modelId="{3A360BD5-86D5-439F-BEF8-269F36AB6DE2}" type="pres">
      <dgm:prSet presAssocID="{9D0E9962-5C64-406F-8A00-72F6EFD15459}" presName="txThree" presStyleLbl="node3" presStyleIdx="1" presStyleCnt="3">
        <dgm:presLayoutVars>
          <dgm:chPref val="3"/>
        </dgm:presLayoutVars>
      </dgm:prSet>
      <dgm:spPr/>
    </dgm:pt>
    <dgm:pt modelId="{E32D1871-BB23-4757-A6FE-C7C0C3E069F8}" type="pres">
      <dgm:prSet presAssocID="{9D0E9962-5C64-406F-8A00-72F6EFD15459}" presName="horzThree" presStyleCnt="0"/>
      <dgm:spPr/>
    </dgm:pt>
    <dgm:pt modelId="{FDB1550A-CFFE-48C4-B15E-CB5C99E1B065}" type="pres">
      <dgm:prSet presAssocID="{AC6B3036-A3FD-4A30-9668-A1A1312B6CB8}" presName="sibSpaceTwo" presStyleCnt="0"/>
      <dgm:spPr/>
    </dgm:pt>
    <dgm:pt modelId="{B3E8117D-A873-46FF-BB58-544EBE6DB679}" type="pres">
      <dgm:prSet presAssocID="{C02EFC9F-657F-4DA8-957D-FEB507130EE4}" presName="vertTwo" presStyleCnt="0"/>
      <dgm:spPr/>
    </dgm:pt>
    <dgm:pt modelId="{4274DF82-32B6-422B-A5D2-B52B22882883}" type="pres">
      <dgm:prSet presAssocID="{C02EFC9F-657F-4DA8-957D-FEB507130EE4}" presName="txTwo" presStyleLbl="node2" presStyleIdx="1" presStyleCnt="2">
        <dgm:presLayoutVars>
          <dgm:chPref val="3"/>
        </dgm:presLayoutVars>
      </dgm:prSet>
      <dgm:spPr/>
    </dgm:pt>
    <dgm:pt modelId="{81531054-AA4A-4834-B6A9-5500F8C7862D}" type="pres">
      <dgm:prSet presAssocID="{C02EFC9F-657F-4DA8-957D-FEB507130EE4}" presName="parTransTwo" presStyleCnt="0"/>
      <dgm:spPr/>
    </dgm:pt>
    <dgm:pt modelId="{7E16FCA6-6DFB-4386-AB5F-F6EF1B1B9659}" type="pres">
      <dgm:prSet presAssocID="{C02EFC9F-657F-4DA8-957D-FEB507130EE4}" presName="horzTwo" presStyleCnt="0"/>
      <dgm:spPr/>
    </dgm:pt>
    <dgm:pt modelId="{CF98B4A4-2B0B-4228-8BDE-456486EE6143}" type="pres">
      <dgm:prSet presAssocID="{E1911CF5-C5AF-4F00-B922-7C143AB7D8D7}" presName="vertThree" presStyleCnt="0"/>
      <dgm:spPr/>
    </dgm:pt>
    <dgm:pt modelId="{9443A7D2-CC3D-413F-929F-C4FEA4AB0195}" type="pres">
      <dgm:prSet presAssocID="{E1911CF5-C5AF-4F00-B922-7C143AB7D8D7}" presName="txThree" presStyleLbl="node3" presStyleIdx="2" presStyleCnt="3">
        <dgm:presLayoutVars>
          <dgm:chPref val="3"/>
        </dgm:presLayoutVars>
      </dgm:prSet>
      <dgm:spPr/>
    </dgm:pt>
    <dgm:pt modelId="{BF43CC73-3140-4BBE-9ED3-AD7526F0CED4}" type="pres">
      <dgm:prSet presAssocID="{E1911CF5-C5AF-4F00-B922-7C143AB7D8D7}" presName="horzThree" presStyleCnt="0"/>
      <dgm:spPr/>
    </dgm:pt>
  </dgm:ptLst>
  <dgm:cxnLst>
    <dgm:cxn modelId="{3F92D502-D513-41ED-8435-3AAF56DD3B40}" type="presOf" srcId="{EF41C28B-ED42-4286-981F-F7F679F5260E}" destId="{333086B5-E0E4-4188-B497-E588A391F84C}" srcOrd="0" destOrd="0" presId="urn:microsoft.com/office/officeart/2005/8/layout/hierarchy4"/>
    <dgm:cxn modelId="{9F5BCA17-F3CD-4722-A2C3-06C6659EB0AA}" srcId="{C128BD6B-A40A-4634-8656-68CFA05B4652}" destId="{EF41C28B-ED42-4286-981F-F7F679F5260E}" srcOrd="0" destOrd="0" parTransId="{698EAEE2-3612-4F34-BF78-46E011C868BB}" sibTransId="{15827222-39A8-4A47-BD02-05D96717469C}"/>
    <dgm:cxn modelId="{DEB88826-315C-4B2B-9554-EADE1049C4F5}" srcId="{7FA7A7B2-F0F6-4E35-A231-A4CB93DF31EB}" destId="{C128BD6B-A40A-4634-8656-68CFA05B4652}" srcOrd="0" destOrd="0" parTransId="{1251E175-0A37-4FFF-8FE0-E43938A9AD8F}" sibTransId="{AC6B3036-A3FD-4A30-9668-A1A1312B6CB8}"/>
    <dgm:cxn modelId="{59201327-49A6-4D2F-8867-2B9A131BCCAA}" type="presOf" srcId="{BF07D628-F251-4678-8457-E5834A5D847A}" destId="{1416482C-C9D9-48D2-86DC-3158EB130845}" srcOrd="0" destOrd="0" presId="urn:microsoft.com/office/officeart/2005/8/layout/hierarchy4"/>
    <dgm:cxn modelId="{3DBE2046-9567-43B0-9553-7FF9BD3187D8}" srcId="{C128BD6B-A40A-4634-8656-68CFA05B4652}" destId="{9D0E9962-5C64-406F-8A00-72F6EFD15459}" srcOrd="1" destOrd="0" parTransId="{38562890-13C3-49CB-A260-C248E0655EF1}" sibTransId="{1C14FEC1-770E-4C79-8741-146AA18B4344}"/>
    <dgm:cxn modelId="{800D5752-F8FF-4900-8426-8BCD6579EE23}" type="presOf" srcId="{9D0E9962-5C64-406F-8A00-72F6EFD15459}" destId="{3A360BD5-86D5-439F-BEF8-269F36AB6DE2}" srcOrd="0" destOrd="0" presId="urn:microsoft.com/office/officeart/2005/8/layout/hierarchy4"/>
    <dgm:cxn modelId="{58236784-DD2F-40C9-B413-377B1C4F2A7D}" type="presOf" srcId="{C128BD6B-A40A-4634-8656-68CFA05B4652}" destId="{DB6E740B-7502-4997-AE65-F97B91E2E9DC}" srcOrd="0" destOrd="0" presId="urn:microsoft.com/office/officeart/2005/8/layout/hierarchy4"/>
    <dgm:cxn modelId="{347EA486-3D39-4982-9B71-B26D58B8AAF7}" srcId="{7FA7A7B2-F0F6-4E35-A231-A4CB93DF31EB}" destId="{C02EFC9F-657F-4DA8-957D-FEB507130EE4}" srcOrd="1" destOrd="0" parTransId="{E1DC9290-D7AB-4D27-A6CA-4EE19F99065C}" sibTransId="{115D88E6-A539-46DF-974F-306A5A43FF67}"/>
    <dgm:cxn modelId="{85761F8D-FCA8-4FAF-A977-F2385DEECA6A}" srcId="{C02EFC9F-657F-4DA8-957D-FEB507130EE4}" destId="{E1911CF5-C5AF-4F00-B922-7C143AB7D8D7}" srcOrd="0" destOrd="0" parTransId="{3A8F42F0-647D-4E07-ACEF-8EFF7A656536}" sibTransId="{2061E3C9-1F1C-4658-8B51-75ADDCEE9D3A}"/>
    <dgm:cxn modelId="{3ED3439C-318B-4CD6-B61A-369FA58C07B9}" type="presOf" srcId="{7FA7A7B2-F0F6-4E35-A231-A4CB93DF31EB}" destId="{A9127F82-613C-45D1-A9A9-58098E6F8494}" srcOrd="0" destOrd="0" presId="urn:microsoft.com/office/officeart/2005/8/layout/hierarchy4"/>
    <dgm:cxn modelId="{65A875AA-F991-48AE-904E-F6E049E34740}" srcId="{BF07D628-F251-4678-8457-E5834A5D847A}" destId="{7FA7A7B2-F0F6-4E35-A231-A4CB93DF31EB}" srcOrd="0" destOrd="0" parTransId="{57DA1062-102A-4250-929D-3C31B5AE8CEB}" sibTransId="{5BA041B4-F5FB-42CE-9E89-02BD32E199E5}"/>
    <dgm:cxn modelId="{5EF86BAF-1D64-469D-97BC-B047B4FACB38}" type="presOf" srcId="{E1911CF5-C5AF-4F00-B922-7C143AB7D8D7}" destId="{9443A7D2-CC3D-413F-929F-C4FEA4AB0195}" srcOrd="0" destOrd="0" presId="urn:microsoft.com/office/officeart/2005/8/layout/hierarchy4"/>
    <dgm:cxn modelId="{887CF5DB-A2BA-4F9B-BE71-BD7F43282D63}" type="presOf" srcId="{C02EFC9F-657F-4DA8-957D-FEB507130EE4}" destId="{4274DF82-32B6-422B-A5D2-B52B22882883}" srcOrd="0" destOrd="0" presId="urn:microsoft.com/office/officeart/2005/8/layout/hierarchy4"/>
    <dgm:cxn modelId="{C82A8B3E-57D9-4167-AA6F-D731A274ACB6}" type="presParOf" srcId="{1416482C-C9D9-48D2-86DC-3158EB130845}" destId="{E0D7E26A-7CE8-4AD4-BAD0-A348A64DF3E2}" srcOrd="0" destOrd="0" presId="urn:microsoft.com/office/officeart/2005/8/layout/hierarchy4"/>
    <dgm:cxn modelId="{A155AB44-B589-4378-BFCC-3178492CE5F8}" type="presParOf" srcId="{E0D7E26A-7CE8-4AD4-BAD0-A348A64DF3E2}" destId="{A9127F82-613C-45D1-A9A9-58098E6F8494}" srcOrd="0" destOrd="0" presId="urn:microsoft.com/office/officeart/2005/8/layout/hierarchy4"/>
    <dgm:cxn modelId="{42699DBF-DBCD-402E-B065-F44A53A86773}" type="presParOf" srcId="{E0D7E26A-7CE8-4AD4-BAD0-A348A64DF3E2}" destId="{F597F348-21D9-471B-9653-8F0FE3C52866}" srcOrd="1" destOrd="0" presId="urn:microsoft.com/office/officeart/2005/8/layout/hierarchy4"/>
    <dgm:cxn modelId="{6183B706-92AF-4EA3-AAAD-162F6FD9290E}" type="presParOf" srcId="{E0D7E26A-7CE8-4AD4-BAD0-A348A64DF3E2}" destId="{17A3D0F6-B639-4211-87F9-5C5446F5F2F8}" srcOrd="2" destOrd="0" presId="urn:microsoft.com/office/officeart/2005/8/layout/hierarchy4"/>
    <dgm:cxn modelId="{DF96DC72-AC66-4B9F-BA9A-308EC476ED04}" type="presParOf" srcId="{17A3D0F6-B639-4211-87F9-5C5446F5F2F8}" destId="{92C5F3AC-9828-4652-B72A-B105D09B9695}" srcOrd="0" destOrd="0" presId="urn:microsoft.com/office/officeart/2005/8/layout/hierarchy4"/>
    <dgm:cxn modelId="{F0B37027-CDCF-4F92-A068-542C2D189503}" type="presParOf" srcId="{92C5F3AC-9828-4652-B72A-B105D09B9695}" destId="{DB6E740B-7502-4997-AE65-F97B91E2E9DC}" srcOrd="0" destOrd="0" presId="urn:microsoft.com/office/officeart/2005/8/layout/hierarchy4"/>
    <dgm:cxn modelId="{E3D1DFCD-6B24-4093-99C1-1AC73CC13637}" type="presParOf" srcId="{92C5F3AC-9828-4652-B72A-B105D09B9695}" destId="{E6EA5E2A-8269-4DF6-9B0F-6934F417A7C5}" srcOrd="1" destOrd="0" presId="urn:microsoft.com/office/officeart/2005/8/layout/hierarchy4"/>
    <dgm:cxn modelId="{2AF86684-1DA9-4EB9-A6DC-FBBB250A2D58}" type="presParOf" srcId="{92C5F3AC-9828-4652-B72A-B105D09B9695}" destId="{55D8F432-68A2-4366-B9FB-A8211EA47F19}" srcOrd="2" destOrd="0" presId="urn:microsoft.com/office/officeart/2005/8/layout/hierarchy4"/>
    <dgm:cxn modelId="{61A1146F-D7FE-4D5F-BB74-81D9763C508F}" type="presParOf" srcId="{55D8F432-68A2-4366-B9FB-A8211EA47F19}" destId="{F191EFAC-0447-44E5-BFA5-D1207BD380E6}" srcOrd="0" destOrd="0" presId="urn:microsoft.com/office/officeart/2005/8/layout/hierarchy4"/>
    <dgm:cxn modelId="{DFAC5AEC-5698-43C0-8014-A9895245358F}" type="presParOf" srcId="{F191EFAC-0447-44E5-BFA5-D1207BD380E6}" destId="{333086B5-E0E4-4188-B497-E588A391F84C}" srcOrd="0" destOrd="0" presId="urn:microsoft.com/office/officeart/2005/8/layout/hierarchy4"/>
    <dgm:cxn modelId="{24C5E3C6-BAE5-4851-A2F3-F684EDF65BDE}" type="presParOf" srcId="{F191EFAC-0447-44E5-BFA5-D1207BD380E6}" destId="{5CCBB3B9-6FF2-450C-936E-178D6D8C0CB1}" srcOrd="1" destOrd="0" presId="urn:microsoft.com/office/officeart/2005/8/layout/hierarchy4"/>
    <dgm:cxn modelId="{65948FD9-19FF-41C7-A958-670A9ED991C0}" type="presParOf" srcId="{55D8F432-68A2-4366-B9FB-A8211EA47F19}" destId="{B640F6CF-E24A-4853-A701-37D5E22D1D47}" srcOrd="1" destOrd="0" presId="urn:microsoft.com/office/officeart/2005/8/layout/hierarchy4"/>
    <dgm:cxn modelId="{E52CD638-BAEA-404E-9AEA-28E0BA5B0395}" type="presParOf" srcId="{55D8F432-68A2-4366-B9FB-A8211EA47F19}" destId="{311D449E-1244-473A-814E-AF548D5AA182}" srcOrd="2" destOrd="0" presId="urn:microsoft.com/office/officeart/2005/8/layout/hierarchy4"/>
    <dgm:cxn modelId="{7CFAFE83-D570-4759-9591-C946F20EE3ED}" type="presParOf" srcId="{311D449E-1244-473A-814E-AF548D5AA182}" destId="{3A360BD5-86D5-439F-BEF8-269F36AB6DE2}" srcOrd="0" destOrd="0" presId="urn:microsoft.com/office/officeart/2005/8/layout/hierarchy4"/>
    <dgm:cxn modelId="{239C7D09-7940-43A5-8341-920F6137F045}" type="presParOf" srcId="{311D449E-1244-473A-814E-AF548D5AA182}" destId="{E32D1871-BB23-4757-A6FE-C7C0C3E069F8}" srcOrd="1" destOrd="0" presId="urn:microsoft.com/office/officeart/2005/8/layout/hierarchy4"/>
    <dgm:cxn modelId="{910038AA-716C-4A1E-B558-D9A87B55A7A9}" type="presParOf" srcId="{17A3D0F6-B639-4211-87F9-5C5446F5F2F8}" destId="{FDB1550A-CFFE-48C4-B15E-CB5C99E1B065}" srcOrd="1" destOrd="0" presId="urn:microsoft.com/office/officeart/2005/8/layout/hierarchy4"/>
    <dgm:cxn modelId="{A54D505A-CE5D-45D5-9B0B-E8AF9F6905DF}" type="presParOf" srcId="{17A3D0F6-B639-4211-87F9-5C5446F5F2F8}" destId="{B3E8117D-A873-46FF-BB58-544EBE6DB679}" srcOrd="2" destOrd="0" presId="urn:microsoft.com/office/officeart/2005/8/layout/hierarchy4"/>
    <dgm:cxn modelId="{5EC6360F-D55A-4DD8-AF4E-6956784158E5}" type="presParOf" srcId="{B3E8117D-A873-46FF-BB58-544EBE6DB679}" destId="{4274DF82-32B6-422B-A5D2-B52B22882883}" srcOrd="0" destOrd="0" presId="urn:microsoft.com/office/officeart/2005/8/layout/hierarchy4"/>
    <dgm:cxn modelId="{F20E7D7A-9320-486C-BF5B-2C9D0A999DC2}" type="presParOf" srcId="{B3E8117D-A873-46FF-BB58-544EBE6DB679}" destId="{81531054-AA4A-4834-B6A9-5500F8C7862D}" srcOrd="1" destOrd="0" presId="urn:microsoft.com/office/officeart/2005/8/layout/hierarchy4"/>
    <dgm:cxn modelId="{0DFB0055-B67B-4FD9-BBB7-E5ED230ACEBD}" type="presParOf" srcId="{B3E8117D-A873-46FF-BB58-544EBE6DB679}" destId="{7E16FCA6-6DFB-4386-AB5F-F6EF1B1B9659}" srcOrd="2" destOrd="0" presId="urn:microsoft.com/office/officeart/2005/8/layout/hierarchy4"/>
    <dgm:cxn modelId="{8B63C5ED-2B73-4439-9FA9-B35F71ACD197}" type="presParOf" srcId="{7E16FCA6-6DFB-4386-AB5F-F6EF1B1B9659}" destId="{CF98B4A4-2B0B-4228-8BDE-456486EE6143}" srcOrd="0" destOrd="0" presId="urn:microsoft.com/office/officeart/2005/8/layout/hierarchy4"/>
    <dgm:cxn modelId="{A1DF4326-A127-4560-956A-14019E769B69}" type="presParOf" srcId="{CF98B4A4-2B0B-4228-8BDE-456486EE6143}" destId="{9443A7D2-CC3D-413F-929F-C4FEA4AB0195}" srcOrd="0" destOrd="0" presId="urn:microsoft.com/office/officeart/2005/8/layout/hierarchy4"/>
    <dgm:cxn modelId="{BBFBDB0A-11C3-408A-B64E-CE6F8AC43290}" type="presParOf" srcId="{CF98B4A4-2B0B-4228-8BDE-456486EE6143}" destId="{BF43CC73-3140-4BBE-9ED3-AD7526F0CED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4842263-C7FA-4437-8707-765D015F828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1C7714-D8BD-4D30-988B-9D825137B23C}">
      <dgm:prSet phldrT="[Text]"/>
      <dgm:spPr/>
      <dgm:t>
        <a:bodyPr/>
        <a:lstStyle/>
        <a:p>
          <a:r>
            <a:rPr lang="en-US" dirty="0"/>
            <a:t>Categorical</a:t>
          </a:r>
        </a:p>
      </dgm:t>
    </dgm:pt>
    <dgm:pt modelId="{59735FA4-FF92-4214-B302-80C943D86BCF}" type="parTrans" cxnId="{5FE372F6-C5B1-49A9-8360-1DC84A5E93B3}">
      <dgm:prSet/>
      <dgm:spPr/>
      <dgm:t>
        <a:bodyPr/>
        <a:lstStyle/>
        <a:p>
          <a:endParaRPr lang="en-US"/>
        </a:p>
      </dgm:t>
    </dgm:pt>
    <dgm:pt modelId="{7BB679B8-8312-4A7E-9FB2-593AC2E5A703}" type="sibTrans" cxnId="{5FE372F6-C5B1-49A9-8360-1DC84A5E93B3}">
      <dgm:prSet/>
      <dgm:spPr/>
      <dgm:t>
        <a:bodyPr/>
        <a:lstStyle/>
        <a:p>
          <a:endParaRPr lang="en-US"/>
        </a:p>
      </dgm:t>
    </dgm:pt>
    <dgm:pt modelId="{18298BFF-E8ED-4A23-A5ED-47D983427E96}">
      <dgm:prSet phldrT="[Text]"/>
      <dgm:spPr/>
      <dgm:t>
        <a:bodyPr/>
        <a:lstStyle/>
        <a:p>
          <a:r>
            <a:rPr lang="en-US" b="0" i="0" u="none" dirty="0"/>
            <a:t>DELINQ (1)</a:t>
          </a:r>
          <a:endParaRPr lang="en-US" dirty="0"/>
        </a:p>
      </dgm:t>
    </dgm:pt>
    <dgm:pt modelId="{3AE654E8-F7DF-48B7-B00E-773D28E6F337}" type="parTrans" cxnId="{8AA4F895-740A-4DE9-8741-7C6E9FC9A8B5}">
      <dgm:prSet/>
      <dgm:spPr/>
      <dgm:t>
        <a:bodyPr/>
        <a:lstStyle/>
        <a:p>
          <a:endParaRPr lang="en-US"/>
        </a:p>
      </dgm:t>
    </dgm:pt>
    <dgm:pt modelId="{0F7EBACF-F75D-43B3-A20F-A2FF0EE4923B}" type="sibTrans" cxnId="{8AA4F895-740A-4DE9-8741-7C6E9FC9A8B5}">
      <dgm:prSet/>
      <dgm:spPr/>
      <dgm:t>
        <a:bodyPr/>
        <a:lstStyle/>
        <a:p>
          <a:endParaRPr lang="en-US"/>
        </a:p>
      </dgm:t>
    </dgm:pt>
    <dgm:pt modelId="{42907BCD-5464-4DC1-8E13-A9D96733D006}">
      <dgm:prSet phldrT="[Text]"/>
      <dgm:spPr/>
      <dgm:t>
        <a:bodyPr/>
        <a:lstStyle/>
        <a:p>
          <a:r>
            <a:rPr lang="en-US" dirty="0"/>
            <a:t>Interval</a:t>
          </a:r>
        </a:p>
      </dgm:t>
    </dgm:pt>
    <dgm:pt modelId="{8D27D5DF-505D-4814-AC18-CFEF1C8A7800}" type="parTrans" cxnId="{AC239029-564B-40C3-8127-476029D22EB0}">
      <dgm:prSet/>
      <dgm:spPr/>
      <dgm:t>
        <a:bodyPr/>
        <a:lstStyle/>
        <a:p>
          <a:endParaRPr lang="en-US"/>
        </a:p>
      </dgm:t>
    </dgm:pt>
    <dgm:pt modelId="{EDC5A4CA-A8DA-4510-9314-722468E040B8}" type="sibTrans" cxnId="{AC239029-564B-40C3-8127-476029D22EB0}">
      <dgm:prSet/>
      <dgm:spPr/>
      <dgm:t>
        <a:bodyPr/>
        <a:lstStyle/>
        <a:p>
          <a:endParaRPr lang="en-US"/>
        </a:p>
      </dgm:t>
    </dgm:pt>
    <dgm:pt modelId="{3CDC74C4-77D8-42A3-A5F3-62D025BF8CEF}">
      <dgm:prSet phldrT="[Text]"/>
      <dgm:spPr/>
      <dgm:t>
        <a:bodyPr/>
        <a:lstStyle/>
        <a:p>
          <a:r>
            <a:rPr lang="en-US" b="0" i="0" u="none" dirty="0"/>
            <a:t>CLAGE (5)</a:t>
          </a:r>
          <a:endParaRPr lang="en-US" dirty="0"/>
        </a:p>
      </dgm:t>
    </dgm:pt>
    <dgm:pt modelId="{734B0F4B-E581-4171-A6FA-F2F965324FA7}" type="parTrans" cxnId="{743807C6-03D6-4A5E-A8DA-FEE93B3BE595}">
      <dgm:prSet/>
      <dgm:spPr/>
      <dgm:t>
        <a:bodyPr/>
        <a:lstStyle/>
        <a:p>
          <a:endParaRPr lang="en-US"/>
        </a:p>
      </dgm:t>
    </dgm:pt>
    <dgm:pt modelId="{F0682819-46D3-444F-8DDA-D9A12A5E4D2B}" type="sibTrans" cxnId="{743807C6-03D6-4A5E-A8DA-FEE93B3BE595}">
      <dgm:prSet/>
      <dgm:spPr/>
      <dgm:t>
        <a:bodyPr/>
        <a:lstStyle/>
        <a:p>
          <a:endParaRPr lang="en-US"/>
        </a:p>
      </dgm:t>
    </dgm:pt>
    <dgm:pt modelId="{4C91A4BC-F715-41CD-A99D-EBA16374E41C}">
      <dgm:prSet/>
      <dgm:spPr/>
      <dgm:t>
        <a:bodyPr/>
        <a:lstStyle/>
        <a:p>
          <a:r>
            <a:rPr lang="en-US" b="0" i="0" u="none" dirty="0"/>
            <a:t>DEROG (2)</a:t>
          </a:r>
          <a:endParaRPr lang="en-US" dirty="0"/>
        </a:p>
      </dgm:t>
    </dgm:pt>
    <dgm:pt modelId="{41350503-3C76-475E-8C46-268D813C0CFA}" type="parTrans" cxnId="{7DCDC8F9-B768-45A6-8BB0-380058512C2A}">
      <dgm:prSet/>
      <dgm:spPr/>
      <dgm:t>
        <a:bodyPr/>
        <a:lstStyle/>
        <a:p>
          <a:endParaRPr lang="en-US"/>
        </a:p>
      </dgm:t>
    </dgm:pt>
    <dgm:pt modelId="{7965C41A-0351-43BB-A1F2-25394B6AB9A2}" type="sibTrans" cxnId="{7DCDC8F9-B768-45A6-8BB0-380058512C2A}">
      <dgm:prSet/>
      <dgm:spPr/>
      <dgm:t>
        <a:bodyPr/>
        <a:lstStyle/>
        <a:p>
          <a:endParaRPr lang="en-US"/>
        </a:p>
      </dgm:t>
    </dgm:pt>
    <dgm:pt modelId="{E038F274-0E82-409C-9C5B-D7F6F9ADF109}">
      <dgm:prSet/>
      <dgm:spPr/>
      <dgm:t>
        <a:bodyPr/>
        <a:lstStyle/>
        <a:p>
          <a:r>
            <a:rPr lang="en-US" b="0" i="0" u="none" dirty="0"/>
            <a:t>NINQ (4)</a:t>
          </a:r>
          <a:endParaRPr lang="en-US" dirty="0"/>
        </a:p>
      </dgm:t>
    </dgm:pt>
    <dgm:pt modelId="{1B3FF14C-765E-490F-9D86-A138B0081482}" type="parTrans" cxnId="{9C9AF5F2-0B4D-47B2-B5F0-1D8619751533}">
      <dgm:prSet/>
      <dgm:spPr/>
      <dgm:t>
        <a:bodyPr/>
        <a:lstStyle/>
        <a:p>
          <a:endParaRPr lang="en-US"/>
        </a:p>
      </dgm:t>
    </dgm:pt>
    <dgm:pt modelId="{A527FBBA-9F83-4FFB-A57A-B6E3F3DC37C3}" type="sibTrans" cxnId="{9C9AF5F2-0B4D-47B2-B5F0-1D8619751533}">
      <dgm:prSet/>
      <dgm:spPr/>
      <dgm:t>
        <a:bodyPr/>
        <a:lstStyle/>
        <a:p>
          <a:endParaRPr lang="en-US"/>
        </a:p>
      </dgm:t>
    </dgm:pt>
    <dgm:pt modelId="{BFD293DA-C128-47FC-92D9-161887139627}">
      <dgm:prSet/>
      <dgm:spPr/>
      <dgm:t>
        <a:bodyPr/>
        <a:lstStyle/>
        <a:p>
          <a:r>
            <a:rPr lang="en-US" b="0" i="0" u="none" dirty="0"/>
            <a:t>JOB (6)</a:t>
          </a:r>
          <a:endParaRPr lang="en-US" dirty="0"/>
        </a:p>
      </dgm:t>
    </dgm:pt>
    <dgm:pt modelId="{E81CFAAF-D082-44D1-BB07-2B24950AEF54}" type="parTrans" cxnId="{A2B05EE5-5AAF-463E-87A8-9E3F41B26631}">
      <dgm:prSet/>
      <dgm:spPr/>
      <dgm:t>
        <a:bodyPr/>
        <a:lstStyle/>
        <a:p>
          <a:endParaRPr lang="en-US"/>
        </a:p>
      </dgm:t>
    </dgm:pt>
    <dgm:pt modelId="{6AA4A0C5-4085-49F1-92B9-C5745EDB3951}" type="sibTrans" cxnId="{A2B05EE5-5AAF-463E-87A8-9E3F41B26631}">
      <dgm:prSet/>
      <dgm:spPr/>
      <dgm:t>
        <a:bodyPr/>
        <a:lstStyle/>
        <a:p>
          <a:endParaRPr lang="en-US"/>
        </a:p>
      </dgm:t>
    </dgm:pt>
    <dgm:pt modelId="{53DA5C9D-18E2-4A9B-A6F6-83252EFF64EC}">
      <dgm:prSet/>
      <dgm:spPr/>
      <dgm:t>
        <a:bodyPr/>
        <a:lstStyle/>
        <a:p>
          <a:r>
            <a:rPr lang="en-US" b="0" i="0" u="none" dirty="0"/>
            <a:t>DEBTINC (3)</a:t>
          </a:r>
          <a:endParaRPr lang="en-US" dirty="0"/>
        </a:p>
      </dgm:t>
    </dgm:pt>
    <dgm:pt modelId="{FA1D7E40-DAFB-40AD-8DB1-8B398E3807CC}" type="parTrans" cxnId="{A6070BA8-990E-4EF0-973E-584622747F31}">
      <dgm:prSet/>
      <dgm:spPr/>
      <dgm:t>
        <a:bodyPr/>
        <a:lstStyle/>
        <a:p>
          <a:endParaRPr lang="en-US"/>
        </a:p>
      </dgm:t>
    </dgm:pt>
    <dgm:pt modelId="{4BF0B648-1DCE-49D2-8273-1A1FFEFFA2A2}" type="sibTrans" cxnId="{A6070BA8-990E-4EF0-973E-584622747F31}">
      <dgm:prSet/>
      <dgm:spPr/>
      <dgm:t>
        <a:bodyPr/>
        <a:lstStyle/>
        <a:p>
          <a:endParaRPr lang="en-US"/>
        </a:p>
      </dgm:t>
    </dgm:pt>
    <dgm:pt modelId="{9E55D4B7-E46E-4282-AC19-FB3851793C9E}">
      <dgm:prSet/>
      <dgm:spPr/>
      <dgm:t>
        <a:bodyPr/>
        <a:lstStyle/>
        <a:p>
          <a:r>
            <a:rPr lang="en-US" b="0" i="0" u="none" dirty="0"/>
            <a:t>YOJ (7)</a:t>
          </a:r>
          <a:endParaRPr lang="en-US" dirty="0"/>
        </a:p>
      </dgm:t>
    </dgm:pt>
    <dgm:pt modelId="{6865A8F8-B507-41B2-BFED-5C8F02C4CE0A}" type="parTrans" cxnId="{4EAC064E-FF4D-4D4F-A38E-4287D798C587}">
      <dgm:prSet/>
      <dgm:spPr/>
      <dgm:t>
        <a:bodyPr/>
        <a:lstStyle/>
        <a:p>
          <a:endParaRPr lang="en-US"/>
        </a:p>
      </dgm:t>
    </dgm:pt>
    <dgm:pt modelId="{72A06513-ABC4-4E47-ADCF-9053AA392405}" type="sibTrans" cxnId="{4EAC064E-FF4D-4D4F-A38E-4287D798C587}">
      <dgm:prSet/>
      <dgm:spPr/>
      <dgm:t>
        <a:bodyPr/>
        <a:lstStyle/>
        <a:p>
          <a:endParaRPr lang="en-US"/>
        </a:p>
      </dgm:t>
    </dgm:pt>
    <dgm:pt modelId="{B44AE039-B993-43CB-8D4B-33CA01E390BD}" type="pres">
      <dgm:prSet presAssocID="{64842263-C7FA-4437-8707-765D015F828E}" presName="Name0" presStyleCnt="0">
        <dgm:presLayoutVars>
          <dgm:dir/>
          <dgm:animLvl val="lvl"/>
          <dgm:resizeHandles val="exact"/>
        </dgm:presLayoutVars>
      </dgm:prSet>
      <dgm:spPr/>
    </dgm:pt>
    <dgm:pt modelId="{35EAAB39-B3B5-44A9-ABF6-C66583E994A2}" type="pres">
      <dgm:prSet presAssocID="{561C7714-D8BD-4D30-988B-9D825137B23C}" presName="composite" presStyleCnt="0"/>
      <dgm:spPr/>
    </dgm:pt>
    <dgm:pt modelId="{13296CBB-B4BA-4C99-AC35-DB8FF5ABADBB}" type="pres">
      <dgm:prSet presAssocID="{561C7714-D8BD-4D30-988B-9D825137B23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8633F3B-E641-41B8-989A-6C82A6866E98}" type="pres">
      <dgm:prSet presAssocID="{561C7714-D8BD-4D30-988B-9D825137B23C}" presName="desTx" presStyleLbl="alignAccFollowNode1" presStyleIdx="0" presStyleCnt="2">
        <dgm:presLayoutVars>
          <dgm:bulletEnabled val="1"/>
        </dgm:presLayoutVars>
      </dgm:prSet>
      <dgm:spPr/>
    </dgm:pt>
    <dgm:pt modelId="{BC51B142-591D-44A6-98D4-C3BBD934C696}" type="pres">
      <dgm:prSet presAssocID="{7BB679B8-8312-4A7E-9FB2-593AC2E5A703}" presName="space" presStyleCnt="0"/>
      <dgm:spPr/>
    </dgm:pt>
    <dgm:pt modelId="{818D4B88-A679-4023-A2CA-699A311C7CFD}" type="pres">
      <dgm:prSet presAssocID="{42907BCD-5464-4DC1-8E13-A9D96733D006}" presName="composite" presStyleCnt="0"/>
      <dgm:spPr/>
    </dgm:pt>
    <dgm:pt modelId="{8BBDECC9-9968-4758-95D1-8142881A7C88}" type="pres">
      <dgm:prSet presAssocID="{42907BCD-5464-4DC1-8E13-A9D96733D00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1667DCE-3FBB-4D23-8B7E-F623029971A8}" type="pres">
      <dgm:prSet presAssocID="{42907BCD-5464-4DC1-8E13-A9D96733D00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F4BF400-126F-4372-B202-307B0722A97A}" type="presOf" srcId="{4C91A4BC-F715-41CD-A99D-EBA16374E41C}" destId="{D8633F3B-E641-41B8-989A-6C82A6866E98}" srcOrd="0" destOrd="1" presId="urn:microsoft.com/office/officeart/2005/8/layout/hList1"/>
    <dgm:cxn modelId="{7307FE09-D1A6-453F-8947-C80B5EF79478}" type="presOf" srcId="{53DA5C9D-18E2-4A9B-A6F6-83252EFF64EC}" destId="{F1667DCE-3FBB-4D23-8B7E-F623029971A8}" srcOrd="0" destOrd="1" presId="urn:microsoft.com/office/officeart/2005/8/layout/hList1"/>
    <dgm:cxn modelId="{AC239029-564B-40C3-8127-476029D22EB0}" srcId="{64842263-C7FA-4437-8707-765D015F828E}" destId="{42907BCD-5464-4DC1-8E13-A9D96733D006}" srcOrd="1" destOrd="0" parTransId="{8D27D5DF-505D-4814-AC18-CFEF1C8A7800}" sibTransId="{EDC5A4CA-A8DA-4510-9314-722468E040B8}"/>
    <dgm:cxn modelId="{DA9E3969-7F6A-4D1D-BF98-3209908CA704}" type="presOf" srcId="{BFD293DA-C128-47FC-92D9-161887139627}" destId="{D8633F3B-E641-41B8-989A-6C82A6866E98}" srcOrd="0" destOrd="3" presId="urn:microsoft.com/office/officeart/2005/8/layout/hList1"/>
    <dgm:cxn modelId="{4EAC064E-FF4D-4D4F-A38E-4287D798C587}" srcId="{42907BCD-5464-4DC1-8E13-A9D96733D006}" destId="{9E55D4B7-E46E-4282-AC19-FB3851793C9E}" srcOrd="2" destOrd="0" parTransId="{6865A8F8-B507-41B2-BFED-5C8F02C4CE0A}" sibTransId="{72A06513-ABC4-4E47-ADCF-9053AA392405}"/>
    <dgm:cxn modelId="{2946EE4F-0123-47C1-8295-2A44D7415C10}" type="presOf" srcId="{9E55D4B7-E46E-4282-AC19-FB3851793C9E}" destId="{F1667DCE-3FBB-4D23-8B7E-F623029971A8}" srcOrd="0" destOrd="2" presId="urn:microsoft.com/office/officeart/2005/8/layout/hList1"/>
    <dgm:cxn modelId="{D4812475-7444-4787-B044-587B18637026}" type="presOf" srcId="{E038F274-0E82-409C-9C5B-D7F6F9ADF109}" destId="{D8633F3B-E641-41B8-989A-6C82A6866E98}" srcOrd="0" destOrd="2" presId="urn:microsoft.com/office/officeart/2005/8/layout/hList1"/>
    <dgm:cxn modelId="{8AA4F895-740A-4DE9-8741-7C6E9FC9A8B5}" srcId="{561C7714-D8BD-4D30-988B-9D825137B23C}" destId="{18298BFF-E8ED-4A23-A5ED-47D983427E96}" srcOrd="0" destOrd="0" parTransId="{3AE654E8-F7DF-48B7-B00E-773D28E6F337}" sibTransId="{0F7EBACF-F75D-43B3-A20F-A2FF0EE4923B}"/>
    <dgm:cxn modelId="{A6070BA8-990E-4EF0-973E-584622747F31}" srcId="{42907BCD-5464-4DC1-8E13-A9D96733D006}" destId="{53DA5C9D-18E2-4A9B-A6F6-83252EFF64EC}" srcOrd="1" destOrd="0" parTransId="{FA1D7E40-DAFB-40AD-8DB1-8B398E3807CC}" sibTransId="{4BF0B648-1DCE-49D2-8273-1A1FFEFFA2A2}"/>
    <dgm:cxn modelId="{7526A3C5-776C-4E02-BBC4-C5927D4B3EE5}" type="presOf" srcId="{18298BFF-E8ED-4A23-A5ED-47D983427E96}" destId="{D8633F3B-E641-41B8-989A-6C82A6866E98}" srcOrd="0" destOrd="0" presId="urn:microsoft.com/office/officeart/2005/8/layout/hList1"/>
    <dgm:cxn modelId="{743807C6-03D6-4A5E-A8DA-FEE93B3BE595}" srcId="{42907BCD-5464-4DC1-8E13-A9D96733D006}" destId="{3CDC74C4-77D8-42A3-A5F3-62D025BF8CEF}" srcOrd="0" destOrd="0" parTransId="{734B0F4B-E581-4171-A6FA-F2F965324FA7}" sibTransId="{F0682819-46D3-444F-8DDA-D9A12A5E4D2B}"/>
    <dgm:cxn modelId="{CA5613D5-C0F4-4278-B8DF-1E8ADCC1E7C0}" type="presOf" srcId="{3CDC74C4-77D8-42A3-A5F3-62D025BF8CEF}" destId="{F1667DCE-3FBB-4D23-8B7E-F623029971A8}" srcOrd="0" destOrd="0" presId="urn:microsoft.com/office/officeart/2005/8/layout/hList1"/>
    <dgm:cxn modelId="{4B561DD5-0120-480A-893E-FA3A7036E775}" type="presOf" srcId="{42907BCD-5464-4DC1-8E13-A9D96733D006}" destId="{8BBDECC9-9968-4758-95D1-8142881A7C88}" srcOrd="0" destOrd="0" presId="urn:microsoft.com/office/officeart/2005/8/layout/hList1"/>
    <dgm:cxn modelId="{A2B05EE5-5AAF-463E-87A8-9E3F41B26631}" srcId="{561C7714-D8BD-4D30-988B-9D825137B23C}" destId="{BFD293DA-C128-47FC-92D9-161887139627}" srcOrd="3" destOrd="0" parTransId="{E81CFAAF-D082-44D1-BB07-2B24950AEF54}" sibTransId="{6AA4A0C5-4085-49F1-92B9-C5745EDB3951}"/>
    <dgm:cxn modelId="{8C6E82EC-7E94-4A75-9FD2-5078A8EE083D}" type="presOf" srcId="{64842263-C7FA-4437-8707-765D015F828E}" destId="{B44AE039-B993-43CB-8D4B-33CA01E390BD}" srcOrd="0" destOrd="0" presId="urn:microsoft.com/office/officeart/2005/8/layout/hList1"/>
    <dgm:cxn modelId="{9C9AF5F2-0B4D-47B2-B5F0-1D8619751533}" srcId="{561C7714-D8BD-4D30-988B-9D825137B23C}" destId="{E038F274-0E82-409C-9C5B-D7F6F9ADF109}" srcOrd="2" destOrd="0" parTransId="{1B3FF14C-765E-490F-9D86-A138B0081482}" sibTransId="{A527FBBA-9F83-4FFB-A57A-B6E3F3DC37C3}"/>
    <dgm:cxn modelId="{5FE372F6-C5B1-49A9-8360-1DC84A5E93B3}" srcId="{64842263-C7FA-4437-8707-765D015F828E}" destId="{561C7714-D8BD-4D30-988B-9D825137B23C}" srcOrd="0" destOrd="0" parTransId="{59735FA4-FF92-4214-B302-80C943D86BCF}" sibTransId="{7BB679B8-8312-4A7E-9FB2-593AC2E5A703}"/>
    <dgm:cxn modelId="{7DCDC8F9-B768-45A6-8BB0-380058512C2A}" srcId="{561C7714-D8BD-4D30-988B-9D825137B23C}" destId="{4C91A4BC-F715-41CD-A99D-EBA16374E41C}" srcOrd="1" destOrd="0" parTransId="{41350503-3C76-475E-8C46-268D813C0CFA}" sibTransId="{7965C41A-0351-43BB-A1F2-25394B6AB9A2}"/>
    <dgm:cxn modelId="{0B03B2FD-2507-492C-A1DD-4DB353B1C0E3}" type="presOf" srcId="{561C7714-D8BD-4D30-988B-9D825137B23C}" destId="{13296CBB-B4BA-4C99-AC35-DB8FF5ABADBB}" srcOrd="0" destOrd="0" presId="urn:microsoft.com/office/officeart/2005/8/layout/hList1"/>
    <dgm:cxn modelId="{9468CDCA-CBEB-4E2E-9AEF-611EB1BB9E5B}" type="presParOf" srcId="{B44AE039-B993-43CB-8D4B-33CA01E390BD}" destId="{35EAAB39-B3B5-44A9-ABF6-C66583E994A2}" srcOrd="0" destOrd="0" presId="urn:microsoft.com/office/officeart/2005/8/layout/hList1"/>
    <dgm:cxn modelId="{265A0D79-2969-49CC-AECB-941948348FFB}" type="presParOf" srcId="{35EAAB39-B3B5-44A9-ABF6-C66583E994A2}" destId="{13296CBB-B4BA-4C99-AC35-DB8FF5ABADBB}" srcOrd="0" destOrd="0" presId="urn:microsoft.com/office/officeart/2005/8/layout/hList1"/>
    <dgm:cxn modelId="{9376D961-43EB-431D-929A-E2F9C6CA273F}" type="presParOf" srcId="{35EAAB39-B3B5-44A9-ABF6-C66583E994A2}" destId="{D8633F3B-E641-41B8-989A-6C82A6866E98}" srcOrd="1" destOrd="0" presId="urn:microsoft.com/office/officeart/2005/8/layout/hList1"/>
    <dgm:cxn modelId="{233A238E-60C5-450A-968F-E9BADA0BA7F3}" type="presParOf" srcId="{B44AE039-B993-43CB-8D4B-33CA01E390BD}" destId="{BC51B142-591D-44A6-98D4-C3BBD934C696}" srcOrd="1" destOrd="0" presId="urn:microsoft.com/office/officeart/2005/8/layout/hList1"/>
    <dgm:cxn modelId="{5FE33F23-A0FF-4AAF-854B-128919401C0F}" type="presParOf" srcId="{B44AE039-B993-43CB-8D4B-33CA01E390BD}" destId="{818D4B88-A679-4023-A2CA-699A311C7CFD}" srcOrd="2" destOrd="0" presId="urn:microsoft.com/office/officeart/2005/8/layout/hList1"/>
    <dgm:cxn modelId="{8BF37B3F-79FD-41A9-9908-1A814DBF4AF7}" type="presParOf" srcId="{818D4B88-A679-4023-A2CA-699A311C7CFD}" destId="{8BBDECC9-9968-4758-95D1-8142881A7C88}" srcOrd="0" destOrd="0" presId="urn:microsoft.com/office/officeart/2005/8/layout/hList1"/>
    <dgm:cxn modelId="{5BB85459-5F7E-4222-BC6D-3C69A92EC5D0}" type="presParOf" srcId="{818D4B88-A679-4023-A2CA-699A311C7CFD}" destId="{F1667DCE-3FBB-4D23-8B7E-F623029971A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E7972B0-3355-4CF2-A0BC-999FDF63D921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217138-F0F4-4E06-B6E9-9E070A68736D}">
      <dgm:prSet phldrT="[Text]"/>
      <dgm:spPr/>
      <dgm:t>
        <a:bodyPr/>
        <a:lstStyle/>
        <a:p>
          <a:r>
            <a:rPr lang="en-US" dirty="0"/>
            <a:t>Significance</a:t>
          </a:r>
        </a:p>
      </dgm:t>
    </dgm:pt>
    <dgm:pt modelId="{10B31FA2-BD99-4BD0-88C5-50AA6AB9D0A6}" type="parTrans" cxnId="{A9512BB1-4E08-46E3-994F-F4B359BAF479}">
      <dgm:prSet/>
      <dgm:spPr/>
      <dgm:t>
        <a:bodyPr/>
        <a:lstStyle/>
        <a:p>
          <a:endParaRPr lang="en-US"/>
        </a:p>
      </dgm:t>
    </dgm:pt>
    <dgm:pt modelId="{53D88646-C97E-4ECE-8C71-E32701C89148}" type="sibTrans" cxnId="{A9512BB1-4E08-46E3-994F-F4B359BAF479}">
      <dgm:prSet/>
      <dgm:spPr/>
      <dgm:t>
        <a:bodyPr/>
        <a:lstStyle/>
        <a:p>
          <a:endParaRPr lang="en-US"/>
        </a:p>
      </dgm:t>
    </dgm:pt>
    <dgm:pt modelId="{6E9D4BEE-053B-441A-AA98-3E6011AA3A53}">
      <dgm:prSet phldrT="[Text]"/>
      <dgm:spPr/>
      <dgm:t>
        <a:bodyPr/>
        <a:lstStyle/>
        <a:p>
          <a:r>
            <a:rPr lang="en-US" dirty="0"/>
            <a:t>Rank significances on the logarithm scale</a:t>
          </a:r>
        </a:p>
      </dgm:t>
    </dgm:pt>
    <dgm:pt modelId="{3688C267-8E3D-4B8F-AC3F-9634FE978BF8}" type="parTrans" cxnId="{096E5434-46EE-4F3B-ADB4-11861B60D062}">
      <dgm:prSet/>
      <dgm:spPr/>
      <dgm:t>
        <a:bodyPr/>
        <a:lstStyle/>
        <a:p>
          <a:endParaRPr lang="en-US"/>
        </a:p>
      </dgm:t>
    </dgm:pt>
    <dgm:pt modelId="{8F00D140-9525-4A54-96E0-F46DC16D143F}" type="sibTrans" cxnId="{096E5434-46EE-4F3B-ADB4-11861B60D06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F0C87CD-0FED-4A7F-82CB-7139EAE58C8B}">
          <dgm:prSet phldrT="[Text]"/>
          <dgm:spPr/>
          <dgm:t>
            <a:bodyPr/>
            <a:lstStyle/>
            <a:p>
              <a:r>
                <a:rPr lang="en-US" dirty="0"/>
                <a:t>Suppose the significance of a statistical test is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0&lt;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𝑝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1</m:t>
                  </m:r>
                </m:oMath>
              </a14:m>
              <a:r>
                <a:rPr lang="en-US" dirty="0"/>
                <a:t>, then calculate importance as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−</m:t>
                  </m:r>
                  <m:func>
                    <m:func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fName>
                    <m:e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e>
                  </m:func>
                </m:oMath>
              </a14:m>
              <a:r>
                <a:rPr lang="en-US" dirty="0"/>
                <a:t>. </a:t>
              </a:r>
            </a:p>
          </dgm:t>
        </dgm:pt>
      </mc:Choice>
      <mc:Fallback xmlns="">
        <dgm:pt modelId="{1F0C87CD-0FED-4A7F-82CB-7139EAE58C8B}">
          <dgm:prSet phldrT="[Text]"/>
          <dgm:spPr/>
          <dgm:t>
            <a:bodyPr/>
            <a:lstStyle/>
            <a:p>
              <a:r>
                <a:rPr lang="en-US" dirty="0"/>
                <a:t>Suppose the significance of a statistical test is </a:t>
              </a:r>
              <a:r>
                <a:rPr lang="en-US" b="0" i="0">
                  <a:latin typeface="Cambria Math" panose="02040503050406030204" pitchFamily="18" charset="0"/>
                </a:rPr>
                <a:t>0&lt;𝑝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</a:t>
              </a:r>
              <a:r>
                <a:rPr lang="en-US" b="0" i="0">
                  <a:latin typeface="Cambria Math" panose="02040503050406030204" pitchFamily="18" charset="0"/>
                </a:rPr>
                <a:t>1</a:t>
              </a:r>
              <a:r>
                <a:rPr lang="en-US" dirty="0"/>
                <a:t>, then calculate importance as </a:t>
              </a:r>
              <a:r>
                <a:rPr lang="en-US" b="0" i="0">
                  <a:latin typeface="Cambria Math" panose="02040503050406030204" pitchFamily="18" charset="0"/>
                </a:rPr>
                <a:t>−log_10⁡(𝑝)</a:t>
              </a:r>
              <a:r>
                <a:rPr lang="en-US" dirty="0"/>
                <a:t>. </a:t>
              </a:r>
            </a:p>
          </dgm:t>
        </dgm:pt>
      </mc:Fallback>
    </mc:AlternateContent>
    <dgm:pt modelId="{F3B8F07D-9D72-4036-A6B0-4F31B5E4FCD0}" type="parTrans" cxnId="{4551CB97-23B9-47A4-8452-701534D4551B}">
      <dgm:prSet/>
      <dgm:spPr/>
      <dgm:t>
        <a:bodyPr/>
        <a:lstStyle/>
        <a:p>
          <a:endParaRPr lang="en-US"/>
        </a:p>
      </dgm:t>
    </dgm:pt>
    <dgm:pt modelId="{027923E8-C2B4-48E2-A0CD-0D4B94FCB5F3}" type="sibTrans" cxnId="{4551CB97-23B9-47A4-8452-701534D4551B}">
      <dgm:prSet/>
      <dgm:spPr/>
      <dgm:t>
        <a:bodyPr/>
        <a:lstStyle/>
        <a:p>
          <a:endParaRPr lang="en-US"/>
        </a:p>
      </dgm:t>
    </dgm:pt>
    <dgm:pt modelId="{96BA594C-AB12-4169-A3BB-6F90F86621FD}">
      <dgm:prSet phldrT="[Text]"/>
      <dgm:spPr/>
      <dgm:t>
        <a:bodyPr/>
        <a:lstStyle/>
        <a:p>
          <a:r>
            <a:rPr lang="en-US" dirty="0"/>
            <a:t>Association</a:t>
          </a:r>
        </a:p>
      </dgm:t>
    </dgm:pt>
    <dgm:pt modelId="{3C28426E-C05C-4FC0-805A-93CE2C52EBED}" type="parTrans" cxnId="{2595201D-F252-404B-A03E-FBD487FDA7B8}">
      <dgm:prSet/>
      <dgm:spPr/>
      <dgm:t>
        <a:bodyPr/>
        <a:lstStyle/>
        <a:p>
          <a:endParaRPr lang="en-US"/>
        </a:p>
      </dgm:t>
    </dgm:pt>
    <dgm:pt modelId="{AB566DDD-CCCE-4835-9A95-6D9C8169419F}" type="sibTrans" cxnId="{2595201D-F252-404B-A03E-FBD487FDA7B8}">
      <dgm:prSet/>
      <dgm:spPr/>
      <dgm:t>
        <a:bodyPr/>
        <a:lstStyle/>
        <a:p>
          <a:endParaRPr lang="en-US"/>
        </a:p>
      </dgm:t>
    </dgm:pt>
    <dgm:pt modelId="{9C4C405D-7228-42FC-BFC7-59A32D883057}">
      <dgm:prSet phldrT="[Text]"/>
      <dgm:spPr/>
      <dgm:t>
        <a:bodyPr/>
        <a:lstStyle/>
        <a:p>
          <a:r>
            <a:rPr lang="en-US" dirty="0"/>
            <a:t>Measure the strength of association</a:t>
          </a:r>
        </a:p>
      </dgm:t>
    </dgm:pt>
    <dgm:pt modelId="{E33E19B2-D387-414B-8D4F-D029D240C084}" type="parTrans" cxnId="{01A132B6-6754-4376-B3CF-4A0BCA16CEEE}">
      <dgm:prSet/>
      <dgm:spPr/>
      <dgm:t>
        <a:bodyPr/>
        <a:lstStyle/>
        <a:p>
          <a:endParaRPr lang="en-US"/>
        </a:p>
      </dgm:t>
    </dgm:pt>
    <dgm:pt modelId="{E417E367-4685-4618-89EE-C4FD6D56DF96}" type="sibTrans" cxnId="{01A132B6-6754-4376-B3CF-4A0BCA16CEEE}">
      <dgm:prSet/>
      <dgm:spPr/>
      <dgm:t>
        <a:bodyPr/>
        <a:lstStyle/>
        <a:p>
          <a:endParaRPr lang="en-US"/>
        </a:p>
      </dgm:t>
    </dgm:pt>
    <dgm:pt modelId="{77C421CF-1BFC-4C99-8592-E0FA8C1C75AF}">
      <dgm:prSet phldrT="[Text]"/>
      <dgm:spPr/>
      <dgm:t>
        <a:bodyPr/>
        <a:lstStyle/>
        <a:p>
          <a:r>
            <a:rPr lang="en-US" dirty="0"/>
            <a:t>Calculate the appropriate statistic for measuring the strength of association between the feature and the target variable.</a:t>
          </a:r>
        </a:p>
      </dgm:t>
    </dgm:pt>
    <dgm:pt modelId="{063AF3FB-16AA-44FA-8C6C-F66129D8B469}" type="parTrans" cxnId="{6C7E504A-97D0-4D45-9738-1218CDA35D68}">
      <dgm:prSet/>
      <dgm:spPr/>
      <dgm:t>
        <a:bodyPr/>
        <a:lstStyle/>
        <a:p>
          <a:endParaRPr lang="en-US"/>
        </a:p>
      </dgm:t>
    </dgm:pt>
    <dgm:pt modelId="{A0FB8917-8AE0-4751-B489-E70266CEC0D4}" type="sibTrans" cxnId="{6C7E504A-97D0-4D45-9738-1218CDA35D68}">
      <dgm:prSet/>
      <dgm:spPr/>
      <dgm:t>
        <a:bodyPr/>
        <a:lstStyle/>
        <a:p>
          <a:endParaRPr lang="en-US"/>
        </a:p>
      </dgm:t>
    </dgm:pt>
    <dgm:pt modelId="{CFA45C55-D796-46A3-B284-2E1017854EB0}">
      <dgm:prSet phldrT="[Text]"/>
      <dgm:spPr/>
      <dgm:t>
        <a:bodyPr/>
        <a:lstStyle/>
        <a:p>
          <a:r>
            <a:rPr lang="en-US" dirty="0"/>
            <a:t>Popularity</a:t>
          </a:r>
        </a:p>
      </dgm:t>
    </dgm:pt>
    <dgm:pt modelId="{3C1B0387-281C-4A82-A64B-0A6B3DD732F8}" type="parTrans" cxnId="{A3BB22F8-B614-475E-9174-7BA61A589EB6}">
      <dgm:prSet/>
      <dgm:spPr/>
      <dgm:t>
        <a:bodyPr/>
        <a:lstStyle/>
        <a:p>
          <a:endParaRPr lang="en-US"/>
        </a:p>
      </dgm:t>
    </dgm:pt>
    <dgm:pt modelId="{6B70F248-7DD7-45E2-A33B-0274B08F6464}" type="sibTrans" cxnId="{A3BB22F8-B614-475E-9174-7BA61A589EB6}">
      <dgm:prSet/>
      <dgm:spPr/>
      <dgm:t>
        <a:bodyPr/>
        <a:lstStyle/>
        <a:p>
          <a:endParaRPr lang="en-US"/>
        </a:p>
      </dgm:t>
    </dgm:pt>
    <dgm:pt modelId="{5B916D82-72DE-4F2C-B980-1B887FF73E90}">
      <dgm:prSet phldrT="[Text]"/>
      <dgm:spPr/>
      <dgm:t>
        <a:bodyPr/>
        <a:lstStyle/>
        <a:p>
          <a:r>
            <a:rPr lang="en-US" dirty="0"/>
            <a:t>How popular a feature is used in predicting the target?</a:t>
          </a:r>
        </a:p>
      </dgm:t>
    </dgm:pt>
    <dgm:pt modelId="{D70020EA-E940-4EFC-9A70-41B537D3FC93}" type="parTrans" cxnId="{5E124B96-B2BC-4088-9E37-694C12BB9F8D}">
      <dgm:prSet/>
      <dgm:spPr/>
      <dgm:t>
        <a:bodyPr/>
        <a:lstStyle/>
        <a:p>
          <a:endParaRPr lang="en-US"/>
        </a:p>
      </dgm:t>
    </dgm:pt>
    <dgm:pt modelId="{B934BA23-6897-4174-8A13-37F81C451EDA}" type="sibTrans" cxnId="{5E124B96-B2BC-4088-9E37-694C12BB9F8D}">
      <dgm:prSet/>
      <dgm:spPr/>
      <dgm:t>
        <a:bodyPr/>
        <a:lstStyle/>
        <a:p>
          <a:endParaRPr lang="en-US"/>
        </a:p>
      </dgm:t>
    </dgm:pt>
    <dgm:pt modelId="{7C2C9EA5-258A-4C17-ACCE-2A2412EDCA54}">
      <dgm:prSet phldrT="[Text]"/>
      <dgm:spPr/>
      <dgm:t>
        <a:bodyPr/>
        <a:lstStyle/>
        <a:p>
          <a:r>
            <a:rPr lang="en-US" dirty="0"/>
            <a:t>Make a random subset of the features available for training the algorithm</a:t>
          </a:r>
        </a:p>
      </dgm:t>
    </dgm:pt>
    <dgm:pt modelId="{7166C727-E7CB-4146-BAAF-6B368162EB52}" type="parTrans" cxnId="{BF7ED08C-7664-4224-A1AB-C499F470ECB0}">
      <dgm:prSet/>
      <dgm:spPr/>
      <dgm:t>
        <a:bodyPr/>
        <a:lstStyle/>
        <a:p>
          <a:endParaRPr lang="en-US"/>
        </a:p>
      </dgm:t>
    </dgm:pt>
    <dgm:pt modelId="{A1FD57B6-8159-47B5-9FC4-AEF461543132}" type="sibTrans" cxnId="{BF7ED08C-7664-4224-A1AB-C499F470ECB0}">
      <dgm:prSet/>
      <dgm:spPr/>
      <dgm:t>
        <a:bodyPr/>
        <a:lstStyle/>
        <a:p>
          <a:endParaRPr lang="en-US"/>
        </a:p>
      </dgm:t>
    </dgm:pt>
    <dgm:pt modelId="{512228A5-C6E6-4453-A79A-0AF07F07B03D}">
      <dgm:prSet phldrT="[Text]"/>
      <dgm:spPr/>
      <dgm:t>
        <a:bodyPr/>
        <a:lstStyle/>
        <a:p>
          <a:r>
            <a:rPr lang="en-US" dirty="0"/>
            <a:t>The higher the importance value, the more predictive a feature for the target variable. </a:t>
          </a:r>
        </a:p>
      </dgm:t>
    </dgm:pt>
    <dgm:pt modelId="{22B61D8E-55AF-4BDF-8645-AB13EB7A2844}" type="parTrans" cxnId="{A2E5555A-4498-41E0-9D75-EAE85A9E1DFF}">
      <dgm:prSet/>
      <dgm:spPr/>
      <dgm:t>
        <a:bodyPr/>
        <a:lstStyle/>
        <a:p>
          <a:endParaRPr lang="en-US"/>
        </a:p>
      </dgm:t>
    </dgm:pt>
    <dgm:pt modelId="{D5DD95EE-9534-4F75-A7FB-4D25BA47C719}" type="sibTrans" cxnId="{A2E5555A-4498-41E0-9D75-EAE85A9E1DFF}">
      <dgm:prSet/>
      <dgm:spPr/>
      <dgm:t>
        <a:bodyPr/>
        <a:lstStyle/>
        <a:p>
          <a:endParaRPr lang="en-US"/>
        </a:p>
      </dgm:t>
    </dgm:pt>
    <dgm:pt modelId="{E3716C67-ED30-4EA7-9810-F5B3EFD47C49}">
      <dgm:prSet phldrT="[Text]"/>
      <dgm:spPr/>
      <dgm:t>
        <a:bodyPr/>
        <a:lstStyle/>
        <a:p>
          <a:r>
            <a:rPr lang="en-US" dirty="0"/>
            <a:t>Record how often a feature is selected or included by the algorithm in the model</a:t>
          </a:r>
        </a:p>
      </dgm:t>
    </dgm:pt>
    <dgm:pt modelId="{9611F9A5-2E4E-4ADE-831F-74F89CB2C4A9}" type="parTrans" cxnId="{D92ED5CB-38E0-4BE1-B687-41354645313C}">
      <dgm:prSet/>
      <dgm:spPr/>
      <dgm:t>
        <a:bodyPr/>
        <a:lstStyle/>
        <a:p>
          <a:endParaRPr lang="en-US"/>
        </a:p>
      </dgm:t>
    </dgm:pt>
    <dgm:pt modelId="{5DB3BC9B-C4EC-46DA-B731-DD8E08F2554B}" type="sibTrans" cxnId="{D92ED5CB-38E0-4BE1-B687-41354645313C}">
      <dgm:prSet/>
      <dgm:spPr/>
      <dgm:t>
        <a:bodyPr/>
        <a:lstStyle/>
        <a:p>
          <a:endParaRPr lang="en-US"/>
        </a:p>
      </dgm:t>
    </dgm:pt>
    <dgm:pt modelId="{3B1DE774-2BC2-47B8-9464-489A3037D7A1}" type="pres">
      <dgm:prSet presAssocID="{CE7972B0-3355-4CF2-A0BC-999FDF63D921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E6904B01-8E2A-4582-B3DB-FE5F3CAC9425}" type="pres">
      <dgm:prSet presAssocID="{49217138-F0F4-4E06-B6E9-9E070A68736D}" presName="composite" presStyleCnt="0"/>
      <dgm:spPr/>
    </dgm:pt>
    <dgm:pt modelId="{C3697064-AE63-416E-9100-93C03BDAF6B6}" type="pres">
      <dgm:prSet presAssocID="{49217138-F0F4-4E06-B6E9-9E070A68736D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B6308B3-7587-4B33-B2E0-53FA42008F8F}" type="pres">
      <dgm:prSet presAssocID="{49217138-F0F4-4E06-B6E9-9E070A68736D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BE073F77-6DDB-4354-9C30-ED40940B4520}" type="pres">
      <dgm:prSet presAssocID="{49217138-F0F4-4E06-B6E9-9E070A68736D}" presName="Accent" presStyleLbl="parChTrans1D1" presStyleIdx="0" presStyleCnt="3"/>
      <dgm:spPr/>
    </dgm:pt>
    <dgm:pt modelId="{727763A4-F639-47D2-82D5-0064F2AF7C7C}" type="pres">
      <dgm:prSet presAssocID="{49217138-F0F4-4E06-B6E9-9E070A68736D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43EC4703-A46F-4579-9190-BE741AEB8747}" type="pres">
      <dgm:prSet presAssocID="{53D88646-C97E-4ECE-8C71-E32701C89148}" presName="sibTrans" presStyleCnt="0"/>
      <dgm:spPr/>
    </dgm:pt>
    <dgm:pt modelId="{AF350676-FD0C-47EB-8287-280E33504BD2}" type="pres">
      <dgm:prSet presAssocID="{96BA594C-AB12-4169-A3BB-6F90F86621FD}" presName="composite" presStyleCnt="0"/>
      <dgm:spPr/>
    </dgm:pt>
    <dgm:pt modelId="{78EA82A0-2DDA-4619-B779-B53A62680D89}" type="pres">
      <dgm:prSet presAssocID="{96BA594C-AB12-4169-A3BB-6F90F86621FD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EFD97555-914B-416F-8BA8-A6207BB090A1}" type="pres">
      <dgm:prSet presAssocID="{96BA594C-AB12-4169-A3BB-6F90F86621FD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6C0CDEC5-0717-458D-A14E-3DDB569323A6}" type="pres">
      <dgm:prSet presAssocID="{96BA594C-AB12-4169-A3BB-6F90F86621FD}" presName="Accent" presStyleLbl="parChTrans1D1" presStyleIdx="1" presStyleCnt="3"/>
      <dgm:spPr/>
    </dgm:pt>
    <dgm:pt modelId="{82C1D627-27B3-4AE4-97FC-0AAD57FD66FB}" type="pres">
      <dgm:prSet presAssocID="{96BA594C-AB12-4169-A3BB-6F90F86621FD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DDF8920E-74B3-46CD-8736-FBF338D7036F}" type="pres">
      <dgm:prSet presAssocID="{AB566DDD-CCCE-4835-9A95-6D9C8169419F}" presName="sibTrans" presStyleCnt="0"/>
      <dgm:spPr/>
    </dgm:pt>
    <dgm:pt modelId="{D85BF068-4271-4D4C-9B75-672BCF32BB4D}" type="pres">
      <dgm:prSet presAssocID="{CFA45C55-D796-46A3-B284-2E1017854EB0}" presName="composite" presStyleCnt="0"/>
      <dgm:spPr/>
    </dgm:pt>
    <dgm:pt modelId="{59833B1D-EF84-47A5-96EE-D0AF0ABE8506}" type="pres">
      <dgm:prSet presAssocID="{CFA45C55-D796-46A3-B284-2E1017854EB0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3F3BDCD3-EA5F-4CB7-9FE4-16978555C499}" type="pres">
      <dgm:prSet presAssocID="{CFA45C55-D796-46A3-B284-2E1017854EB0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59A69048-7F93-4C5E-9C5D-79BF007732C3}" type="pres">
      <dgm:prSet presAssocID="{CFA45C55-D796-46A3-B284-2E1017854EB0}" presName="Accent" presStyleLbl="parChTrans1D1" presStyleIdx="2" presStyleCnt="3"/>
      <dgm:spPr/>
    </dgm:pt>
    <dgm:pt modelId="{4681053A-3B23-47B7-96D3-5053F65496D4}" type="pres">
      <dgm:prSet presAssocID="{CFA45C55-D796-46A3-B284-2E1017854EB0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60AC203-DD55-4AE9-B61D-8192B611CDC0}" type="presOf" srcId="{1F0C87CD-0FED-4A7F-82CB-7139EAE58C8B}" destId="{727763A4-F639-47D2-82D5-0064F2AF7C7C}" srcOrd="0" destOrd="0" presId="urn:microsoft.com/office/officeart/2011/layout/TabList"/>
    <dgm:cxn modelId="{2C46060A-1F6A-46A0-9E60-F4676F4902C7}" type="presOf" srcId="{96BA594C-AB12-4169-A3BB-6F90F86621FD}" destId="{EFD97555-914B-416F-8BA8-A6207BB090A1}" srcOrd="0" destOrd="0" presId="urn:microsoft.com/office/officeart/2011/layout/TabList"/>
    <dgm:cxn modelId="{DE088E13-7578-4DC3-98BF-B8BF03FAD831}" type="presOf" srcId="{512228A5-C6E6-4453-A79A-0AF07F07B03D}" destId="{727763A4-F639-47D2-82D5-0064F2AF7C7C}" srcOrd="0" destOrd="1" presId="urn:microsoft.com/office/officeart/2011/layout/TabList"/>
    <dgm:cxn modelId="{2595201D-F252-404B-A03E-FBD487FDA7B8}" srcId="{CE7972B0-3355-4CF2-A0BC-999FDF63D921}" destId="{96BA594C-AB12-4169-A3BB-6F90F86621FD}" srcOrd="1" destOrd="0" parTransId="{3C28426E-C05C-4FC0-805A-93CE2C52EBED}" sibTransId="{AB566DDD-CCCE-4835-9A95-6D9C8169419F}"/>
    <dgm:cxn modelId="{096E5434-46EE-4F3B-ADB4-11861B60D062}" srcId="{49217138-F0F4-4E06-B6E9-9E070A68736D}" destId="{6E9D4BEE-053B-441A-AA98-3E6011AA3A53}" srcOrd="0" destOrd="0" parTransId="{3688C267-8E3D-4B8F-AC3F-9634FE978BF8}" sibTransId="{8F00D140-9525-4A54-96E0-F46DC16D143F}"/>
    <dgm:cxn modelId="{FB8F6635-103E-4460-9122-280C4058922F}" type="presOf" srcId="{9C4C405D-7228-42FC-BFC7-59A32D883057}" destId="{78EA82A0-2DDA-4619-B779-B53A62680D89}" srcOrd="0" destOrd="0" presId="urn:microsoft.com/office/officeart/2011/layout/TabList"/>
    <dgm:cxn modelId="{6C7E504A-97D0-4D45-9738-1218CDA35D68}" srcId="{96BA594C-AB12-4169-A3BB-6F90F86621FD}" destId="{77C421CF-1BFC-4C99-8592-E0FA8C1C75AF}" srcOrd="1" destOrd="0" parTransId="{063AF3FB-16AA-44FA-8C6C-F66129D8B469}" sibTransId="{A0FB8917-8AE0-4751-B489-E70266CEC0D4}"/>
    <dgm:cxn modelId="{4A796955-3D27-43E8-B3F8-8252389DB1D7}" type="presOf" srcId="{CFA45C55-D796-46A3-B284-2E1017854EB0}" destId="{3F3BDCD3-EA5F-4CB7-9FE4-16978555C499}" srcOrd="0" destOrd="0" presId="urn:microsoft.com/office/officeart/2011/layout/TabList"/>
    <dgm:cxn modelId="{A2E5555A-4498-41E0-9D75-EAE85A9E1DFF}" srcId="{49217138-F0F4-4E06-B6E9-9E070A68736D}" destId="{512228A5-C6E6-4453-A79A-0AF07F07B03D}" srcOrd="2" destOrd="0" parTransId="{22B61D8E-55AF-4BDF-8645-AB13EB7A2844}" sibTransId="{D5DD95EE-9534-4F75-A7FB-4D25BA47C719}"/>
    <dgm:cxn modelId="{B046F881-3584-4631-BC43-D6E726E0F5B5}" type="presOf" srcId="{5B916D82-72DE-4F2C-B980-1B887FF73E90}" destId="{59833B1D-EF84-47A5-96EE-D0AF0ABE8506}" srcOrd="0" destOrd="0" presId="urn:microsoft.com/office/officeart/2011/layout/TabList"/>
    <dgm:cxn modelId="{BF7ED08C-7664-4224-A1AB-C499F470ECB0}" srcId="{CFA45C55-D796-46A3-B284-2E1017854EB0}" destId="{7C2C9EA5-258A-4C17-ACCE-2A2412EDCA54}" srcOrd="1" destOrd="0" parTransId="{7166C727-E7CB-4146-BAAF-6B368162EB52}" sibTransId="{A1FD57B6-8159-47B5-9FC4-AEF461543132}"/>
    <dgm:cxn modelId="{5E124B96-B2BC-4088-9E37-694C12BB9F8D}" srcId="{CFA45C55-D796-46A3-B284-2E1017854EB0}" destId="{5B916D82-72DE-4F2C-B980-1B887FF73E90}" srcOrd="0" destOrd="0" parTransId="{D70020EA-E940-4EFC-9A70-41B537D3FC93}" sibTransId="{B934BA23-6897-4174-8A13-37F81C451EDA}"/>
    <dgm:cxn modelId="{05A1B997-8096-47C8-857E-E51C11F80894}" type="presOf" srcId="{E3716C67-ED30-4EA7-9810-F5B3EFD47C49}" destId="{4681053A-3B23-47B7-96D3-5053F65496D4}" srcOrd="0" destOrd="1" presId="urn:microsoft.com/office/officeart/2011/layout/TabList"/>
    <dgm:cxn modelId="{4551CB97-23B9-47A4-8452-701534D4551B}" srcId="{49217138-F0F4-4E06-B6E9-9E070A68736D}" destId="{1F0C87CD-0FED-4A7F-82CB-7139EAE58C8B}" srcOrd="1" destOrd="0" parTransId="{F3B8F07D-9D72-4036-A6B0-4F31B5E4FCD0}" sibTransId="{027923E8-C2B4-48E2-A0CD-0D4B94FCB5F3}"/>
    <dgm:cxn modelId="{A9512BB1-4E08-46E3-994F-F4B359BAF479}" srcId="{CE7972B0-3355-4CF2-A0BC-999FDF63D921}" destId="{49217138-F0F4-4E06-B6E9-9E070A68736D}" srcOrd="0" destOrd="0" parTransId="{10B31FA2-BD99-4BD0-88C5-50AA6AB9D0A6}" sibTransId="{53D88646-C97E-4ECE-8C71-E32701C89148}"/>
    <dgm:cxn modelId="{01A132B6-6754-4376-B3CF-4A0BCA16CEEE}" srcId="{96BA594C-AB12-4169-A3BB-6F90F86621FD}" destId="{9C4C405D-7228-42FC-BFC7-59A32D883057}" srcOrd="0" destOrd="0" parTransId="{E33E19B2-D387-414B-8D4F-D029D240C084}" sibTransId="{E417E367-4685-4618-89EE-C4FD6D56DF96}"/>
    <dgm:cxn modelId="{AB22E7BB-557E-4BA2-9955-9AD99E45AC2F}" type="presOf" srcId="{CE7972B0-3355-4CF2-A0BC-999FDF63D921}" destId="{3B1DE774-2BC2-47B8-9464-489A3037D7A1}" srcOrd="0" destOrd="0" presId="urn:microsoft.com/office/officeart/2011/layout/TabList"/>
    <dgm:cxn modelId="{D92ED5CB-38E0-4BE1-B687-41354645313C}" srcId="{CFA45C55-D796-46A3-B284-2E1017854EB0}" destId="{E3716C67-ED30-4EA7-9810-F5B3EFD47C49}" srcOrd="2" destOrd="0" parTransId="{9611F9A5-2E4E-4ADE-831F-74F89CB2C4A9}" sibTransId="{5DB3BC9B-C4EC-46DA-B731-DD8E08F2554B}"/>
    <dgm:cxn modelId="{C44DE3D0-E647-4520-8426-D96CBF86E2FA}" type="presOf" srcId="{49217138-F0F4-4E06-B6E9-9E070A68736D}" destId="{EB6308B3-7587-4B33-B2E0-53FA42008F8F}" srcOrd="0" destOrd="0" presId="urn:microsoft.com/office/officeart/2011/layout/TabList"/>
    <dgm:cxn modelId="{8FC7F7D2-0334-41DA-A8D1-702BD88F2B59}" type="presOf" srcId="{77C421CF-1BFC-4C99-8592-E0FA8C1C75AF}" destId="{82C1D627-27B3-4AE4-97FC-0AAD57FD66FB}" srcOrd="0" destOrd="0" presId="urn:microsoft.com/office/officeart/2011/layout/TabList"/>
    <dgm:cxn modelId="{1CCCCEDF-29A3-4D53-963D-FE4CE5BAEC15}" type="presOf" srcId="{6E9D4BEE-053B-441A-AA98-3E6011AA3A53}" destId="{C3697064-AE63-416E-9100-93C03BDAF6B6}" srcOrd="0" destOrd="0" presId="urn:microsoft.com/office/officeart/2011/layout/TabList"/>
    <dgm:cxn modelId="{A3BB22F8-B614-475E-9174-7BA61A589EB6}" srcId="{CE7972B0-3355-4CF2-A0BC-999FDF63D921}" destId="{CFA45C55-D796-46A3-B284-2E1017854EB0}" srcOrd="2" destOrd="0" parTransId="{3C1B0387-281C-4A82-A64B-0A6B3DD732F8}" sibTransId="{6B70F248-7DD7-45E2-A33B-0274B08F6464}"/>
    <dgm:cxn modelId="{ED0732F9-0B52-418F-9BB4-6591263098C3}" type="presOf" srcId="{7C2C9EA5-258A-4C17-ACCE-2A2412EDCA54}" destId="{4681053A-3B23-47B7-96D3-5053F65496D4}" srcOrd="0" destOrd="0" presId="urn:microsoft.com/office/officeart/2011/layout/TabList"/>
    <dgm:cxn modelId="{F514B8CE-2BE3-44B6-A437-8D8B14D66DF8}" type="presParOf" srcId="{3B1DE774-2BC2-47B8-9464-489A3037D7A1}" destId="{E6904B01-8E2A-4582-B3DB-FE5F3CAC9425}" srcOrd="0" destOrd="0" presId="urn:microsoft.com/office/officeart/2011/layout/TabList"/>
    <dgm:cxn modelId="{B0A70E75-513C-4652-B38D-F11C8A00D782}" type="presParOf" srcId="{E6904B01-8E2A-4582-B3DB-FE5F3CAC9425}" destId="{C3697064-AE63-416E-9100-93C03BDAF6B6}" srcOrd="0" destOrd="0" presId="urn:microsoft.com/office/officeart/2011/layout/TabList"/>
    <dgm:cxn modelId="{2C990554-EAE4-4B17-AB73-468681C5A516}" type="presParOf" srcId="{E6904B01-8E2A-4582-B3DB-FE5F3CAC9425}" destId="{EB6308B3-7587-4B33-B2E0-53FA42008F8F}" srcOrd="1" destOrd="0" presId="urn:microsoft.com/office/officeart/2011/layout/TabList"/>
    <dgm:cxn modelId="{DA55CF4D-0454-40B4-9726-87F60BE615E2}" type="presParOf" srcId="{E6904B01-8E2A-4582-B3DB-FE5F3CAC9425}" destId="{BE073F77-6DDB-4354-9C30-ED40940B4520}" srcOrd="2" destOrd="0" presId="urn:microsoft.com/office/officeart/2011/layout/TabList"/>
    <dgm:cxn modelId="{BD8EE475-3EBC-4CB2-98BA-5FADFADDCE92}" type="presParOf" srcId="{3B1DE774-2BC2-47B8-9464-489A3037D7A1}" destId="{727763A4-F639-47D2-82D5-0064F2AF7C7C}" srcOrd="1" destOrd="0" presId="urn:microsoft.com/office/officeart/2011/layout/TabList"/>
    <dgm:cxn modelId="{7918751F-BDBD-4183-9CA8-B31C8D524B05}" type="presParOf" srcId="{3B1DE774-2BC2-47B8-9464-489A3037D7A1}" destId="{43EC4703-A46F-4579-9190-BE741AEB8747}" srcOrd="2" destOrd="0" presId="urn:microsoft.com/office/officeart/2011/layout/TabList"/>
    <dgm:cxn modelId="{976CD035-A711-4EC7-A157-C305830F7458}" type="presParOf" srcId="{3B1DE774-2BC2-47B8-9464-489A3037D7A1}" destId="{AF350676-FD0C-47EB-8287-280E33504BD2}" srcOrd="3" destOrd="0" presId="urn:microsoft.com/office/officeart/2011/layout/TabList"/>
    <dgm:cxn modelId="{AF9389B3-B3C9-4647-BC54-FF4FDDA4986D}" type="presParOf" srcId="{AF350676-FD0C-47EB-8287-280E33504BD2}" destId="{78EA82A0-2DDA-4619-B779-B53A62680D89}" srcOrd="0" destOrd="0" presId="urn:microsoft.com/office/officeart/2011/layout/TabList"/>
    <dgm:cxn modelId="{30DF043B-44A4-4E42-B692-35915660F5CD}" type="presParOf" srcId="{AF350676-FD0C-47EB-8287-280E33504BD2}" destId="{EFD97555-914B-416F-8BA8-A6207BB090A1}" srcOrd="1" destOrd="0" presId="urn:microsoft.com/office/officeart/2011/layout/TabList"/>
    <dgm:cxn modelId="{03CDB097-6121-4BA5-9860-22C196EA6496}" type="presParOf" srcId="{AF350676-FD0C-47EB-8287-280E33504BD2}" destId="{6C0CDEC5-0717-458D-A14E-3DDB569323A6}" srcOrd="2" destOrd="0" presId="urn:microsoft.com/office/officeart/2011/layout/TabList"/>
    <dgm:cxn modelId="{87B87559-428D-4852-98D5-5880648E4661}" type="presParOf" srcId="{3B1DE774-2BC2-47B8-9464-489A3037D7A1}" destId="{82C1D627-27B3-4AE4-97FC-0AAD57FD66FB}" srcOrd="4" destOrd="0" presId="urn:microsoft.com/office/officeart/2011/layout/TabList"/>
    <dgm:cxn modelId="{BC4A54E7-C7A0-459D-B74B-2C99132F2717}" type="presParOf" srcId="{3B1DE774-2BC2-47B8-9464-489A3037D7A1}" destId="{DDF8920E-74B3-46CD-8736-FBF338D7036F}" srcOrd="5" destOrd="0" presId="urn:microsoft.com/office/officeart/2011/layout/TabList"/>
    <dgm:cxn modelId="{4B79B0B0-6503-41A1-BEBA-EC930CF9B78E}" type="presParOf" srcId="{3B1DE774-2BC2-47B8-9464-489A3037D7A1}" destId="{D85BF068-4271-4D4C-9B75-672BCF32BB4D}" srcOrd="6" destOrd="0" presId="urn:microsoft.com/office/officeart/2011/layout/TabList"/>
    <dgm:cxn modelId="{95C916E8-1FC8-478F-928E-E24B618EC978}" type="presParOf" srcId="{D85BF068-4271-4D4C-9B75-672BCF32BB4D}" destId="{59833B1D-EF84-47A5-96EE-D0AF0ABE8506}" srcOrd="0" destOrd="0" presId="urn:microsoft.com/office/officeart/2011/layout/TabList"/>
    <dgm:cxn modelId="{230F4FE7-C9D6-474E-8228-5D8A4986B8D7}" type="presParOf" srcId="{D85BF068-4271-4D4C-9B75-672BCF32BB4D}" destId="{3F3BDCD3-EA5F-4CB7-9FE4-16978555C499}" srcOrd="1" destOrd="0" presId="urn:microsoft.com/office/officeart/2011/layout/TabList"/>
    <dgm:cxn modelId="{4AFAAE55-F551-4538-9E4A-568BD4E4DA1E}" type="presParOf" srcId="{D85BF068-4271-4D4C-9B75-672BCF32BB4D}" destId="{59A69048-7F93-4C5E-9C5D-79BF007732C3}" srcOrd="2" destOrd="0" presId="urn:microsoft.com/office/officeart/2011/layout/TabList"/>
    <dgm:cxn modelId="{6F248DA4-6DF4-4C20-92A5-E423039BEA13}" type="presParOf" srcId="{3B1DE774-2BC2-47B8-9464-489A3037D7A1}" destId="{4681053A-3B23-47B7-96D3-5053F65496D4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E7972B0-3355-4CF2-A0BC-999FDF63D921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217138-F0F4-4E06-B6E9-9E070A68736D}">
      <dgm:prSet phldrT="[Text]"/>
      <dgm:spPr/>
      <dgm:t>
        <a:bodyPr/>
        <a:lstStyle/>
        <a:p>
          <a:r>
            <a:rPr lang="en-US" dirty="0"/>
            <a:t>Significance</a:t>
          </a:r>
        </a:p>
      </dgm:t>
    </dgm:pt>
    <dgm:pt modelId="{10B31FA2-BD99-4BD0-88C5-50AA6AB9D0A6}" type="parTrans" cxnId="{A9512BB1-4E08-46E3-994F-F4B359BAF479}">
      <dgm:prSet/>
      <dgm:spPr/>
      <dgm:t>
        <a:bodyPr/>
        <a:lstStyle/>
        <a:p>
          <a:endParaRPr lang="en-US"/>
        </a:p>
      </dgm:t>
    </dgm:pt>
    <dgm:pt modelId="{53D88646-C97E-4ECE-8C71-E32701C89148}" type="sibTrans" cxnId="{A9512BB1-4E08-46E3-994F-F4B359BAF479}">
      <dgm:prSet/>
      <dgm:spPr/>
      <dgm:t>
        <a:bodyPr/>
        <a:lstStyle/>
        <a:p>
          <a:endParaRPr lang="en-US"/>
        </a:p>
      </dgm:t>
    </dgm:pt>
    <dgm:pt modelId="{6E9D4BEE-053B-441A-AA98-3E6011AA3A53}">
      <dgm:prSet phldrT="[Text]"/>
      <dgm:spPr/>
      <dgm:t>
        <a:bodyPr/>
        <a:lstStyle/>
        <a:p>
          <a:r>
            <a:rPr lang="en-US" dirty="0"/>
            <a:t>Rank significances on the logarithm scale</a:t>
          </a:r>
        </a:p>
      </dgm:t>
    </dgm:pt>
    <dgm:pt modelId="{3688C267-8E3D-4B8F-AC3F-9634FE978BF8}" type="parTrans" cxnId="{096E5434-46EE-4F3B-ADB4-11861B60D062}">
      <dgm:prSet/>
      <dgm:spPr/>
      <dgm:t>
        <a:bodyPr/>
        <a:lstStyle/>
        <a:p>
          <a:endParaRPr lang="en-US"/>
        </a:p>
      </dgm:t>
    </dgm:pt>
    <dgm:pt modelId="{8F00D140-9525-4A54-96E0-F46DC16D143F}" type="sibTrans" cxnId="{096E5434-46EE-4F3B-ADB4-11861B60D062}">
      <dgm:prSet/>
      <dgm:spPr/>
      <dgm:t>
        <a:bodyPr/>
        <a:lstStyle/>
        <a:p>
          <a:endParaRPr lang="en-US"/>
        </a:p>
      </dgm:t>
    </dgm:pt>
    <dgm:pt modelId="{1F0C87CD-0FED-4A7F-82CB-7139EAE58C8B}">
      <dgm:prSet phldrT="[Text]"/>
      <dgm:spPr>
        <a:blipFill>
          <a:blip xmlns:r="http://schemas.openxmlformats.org/officeDocument/2006/relationships" r:embed="rId1"/>
          <a:stretch>
            <a:fillRect l="-1101" t="-6369" r="-144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3B8F07D-9D72-4036-A6B0-4F31B5E4FCD0}" type="parTrans" cxnId="{4551CB97-23B9-47A4-8452-701534D4551B}">
      <dgm:prSet/>
      <dgm:spPr/>
      <dgm:t>
        <a:bodyPr/>
        <a:lstStyle/>
        <a:p>
          <a:endParaRPr lang="en-US"/>
        </a:p>
      </dgm:t>
    </dgm:pt>
    <dgm:pt modelId="{027923E8-C2B4-48E2-A0CD-0D4B94FCB5F3}" type="sibTrans" cxnId="{4551CB97-23B9-47A4-8452-701534D4551B}">
      <dgm:prSet/>
      <dgm:spPr/>
      <dgm:t>
        <a:bodyPr/>
        <a:lstStyle/>
        <a:p>
          <a:endParaRPr lang="en-US"/>
        </a:p>
      </dgm:t>
    </dgm:pt>
    <dgm:pt modelId="{96BA594C-AB12-4169-A3BB-6F90F86621FD}">
      <dgm:prSet phldrT="[Text]"/>
      <dgm:spPr/>
      <dgm:t>
        <a:bodyPr/>
        <a:lstStyle/>
        <a:p>
          <a:r>
            <a:rPr lang="en-US" dirty="0"/>
            <a:t>Association</a:t>
          </a:r>
        </a:p>
      </dgm:t>
    </dgm:pt>
    <dgm:pt modelId="{3C28426E-C05C-4FC0-805A-93CE2C52EBED}" type="parTrans" cxnId="{2595201D-F252-404B-A03E-FBD487FDA7B8}">
      <dgm:prSet/>
      <dgm:spPr/>
      <dgm:t>
        <a:bodyPr/>
        <a:lstStyle/>
        <a:p>
          <a:endParaRPr lang="en-US"/>
        </a:p>
      </dgm:t>
    </dgm:pt>
    <dgm:pt modelId="{AB566DDD-CCCE-4835-9A95-6D9C8169419F}" type="sibTrans" cxnId="{2595201D-F252-404B-A03E-FBD487FDA7B8}">
      <dgm:prSet/>
      <dgm:spPr/>
      <dgm:t>
        <a:bodyPr/>
        <a:lstStyle/>
        <a:p>
          <a:endParaRPr lang="en-US"/>
        </a:p>
      </dgm:t>
    </dgm:pt>
    <dgm:pt modelId="{9C4C405D-7228-42FC-BFC7-59A32D883057}">
      <dgm:prSet phldrT="[Text]"/>
      <dgm:spPr/>
      <dgm:t>
        <a:bodyPr/>
        <a:lstStyle/>
        <a:p>
          <a:r>
            <a:rPr lang="en-US" dirty="0"/>
            <a:t>Measure the strength of association</a:t>
          </a:r>
        </a:p>
      </dgm:t>
    </dgm:pt>
    <dgm:pt modelId="{E33E19B2-D387-414B-8D4F-D029D240C084}" type="parTrans" cxnId="{01A132B6-6754-4376-B3CF-4A0BCA16CEEE}">
      <dgm:prSet/>
      <dgm:spPr/>
      <dgm:t>
        <a:bodyPr/>
        <a:lstStyle/>
        <a:p>
          <a:endParaRPr lang="en-US"/>
        </a:p>
      </dgm:t>
    </dgm:pt>
    <dgm:pt modelId="{E417E367-4685-4618-89EE-C4FD6D56DF96}" type="sibTrans" cxnId="{01A132B6-6754-4376-B3CF-4A0BCA16CEEE}">
      <dgm:prSet/>
      <dgm:spPr/>
      <dgm:t>
        <a:bodyPr/>
        <a:lstStyle/>
        <a:p>
          <a:endParaRPr lang="en-US"/>
        </a:p>
      </dgm:t>
    </dgm:pt>
    <dgm:pt modelId="{77C421CF-1BFC-4C99-8592-E0FA8C1C75AF}">
      <dgm:prSet phldrT="[Text]"/>
      <dgm:spPr/>
      <dgm:t>
        <a:bodyPr/>
        <a:lstStyle/>
        <a:p>
          <a:r>
            <a:rPr lang="en-US" dirty="0"/>
            <a:t>Calculate the appropriate statistic for measuring the strength of association between the feature and the target variable.</a:t>
          </a:r>
        </a:p>
      </dgm:t>
    </dgm:pt>
    <dgm:pt modelId="{063AF3FB-16AA-44FA-8C6C-F66129D8B469}" type="parTrans" cxnId="{6C7E504A-97D0-4D45-9738-1218CDA35D68}">
      <dgm:prSet/>
      <dgm:spPr/>
      <dgm:t>
        <a:bodyPr/>
        <a:lstStyle/>
        <a:p>
          <a:endParaRPr lang="en-US"/>
        </a:p>
      </dgm:t>
    </dgm:pt>
    <dgm:pt modelId="{A0FB8917-8AE0-4751-B489-E70266CEC0D4}" type="sibTrans" cxnId="{6C7E504A-97D0-4D45-9738-1218CDA35D68}">
      <dgm:prSet/>
      <dgm:spPr/>
      <dgm:t>
        <a:bodyPr/>
        <a:lstStyle/>
        <a:p>
          <a:endParaRPr lang="en-US"/>
        </a:p>
      </dgm:t>
    </dgm:pt>
    <dgm:pt modelId="{CFA45C55-D796-46A3-B284-2E1017854EB0}">
      <dgm:prSet phldrT="[Text]"/>
      <dgm:spPr/>
      <dgm:t>
        <a:bodyPr/>
        <a:lstStyle/>
        <a:p>
          <a:r>
            <a:rPr lang="en-US" dirty="0"/>
            <a:t>Popularity</a:t>
          </a:r>
        </a:p>
      </dgm:t>
    </dgm:pt>
    <dgm:pt modelId="{3C1B0387-281C-4A82-A64B-0A6B3DD732F8}" type="parTrans" cxnId="{A3BB22F8-B614-475E-9174-7BA61A589EB6}">
      <dgm:prSet/>
      <dgm:spPr/>
      <dgm:t>
        <a:bodyPr/>
        <a:lstStyle/>
        <a:p>
          <a:endParaRPr lang="en-US"/>
        </a:p>
      </dgm:t>
    </dgm:pt>
    <dgm:pt modelId="{6B70F248-7DD7-45E2-A33B-0274B08F6464}" type="sibTrans" cxnId="{A3BB22F8-B614-475E-9174-7BA61A589EB6}">
      <dgm:prSet/>
      <dgm:spPr/>
      <dgm:t>
        <a:bodyPr/>
        <a:lstStyle/>
        <a:p>
          <a:endParaRPr lang="en-US"/>
        </a:p>
      </dgm:t>
    </dgm:pt>
    <dgm:pt modelId="{5B916D82-72DE-4F2C-B980-1B887FF73E90}">
      <dgm:prSet phldrT="[Text]"/>
      <dgm:spPr/>
      <dgm:t>
        <a:bodyPr/>
        <a:lstStyle/>
        <a:p>
          <a:r>
            <a:rPr lang="en-US" dirty="0"/>
            <a:t>How popular a feature is used in predicting the target?</a:t>
          </a:r>
        </a:p>
      </dgm:t>
    </dgm:pt>
    <dgm:pt modelId="{D70020EA-E940-4EFC-9A70-41B537D3FC93}" type="parTrans" cxnId="{5E124B96-B2BC-4088-9E37-694C12BB9F8D}">
      <dgm:prSet/>
      <dgm:spPr/>
      <dgm:t>
        <a:bodyPr/>
        <a:lstStyle/>
        <a:p>
          <a:endParaRPr lang="en-US"/>
        </a:p>
      </dgm:t>
    </dgm:pt>
    <dgm:pt modelId="{B934BA23-6897-4174-8A13-37F81C451EDA}" type="sibTrans" cxnId="{5E124B96-B2BC-4088-9E37-694C12BB9F8D}">
      <dgm:prSet/>
      <dgm:spPr/>
      <dgm:t>
        <a:bodyPr/>
        <a:lstStyle/>
        <a:p>
          <a:endParaRPr lang="en-US"/>
        </a:p>
      </dgm:t>
    </dgm:pt>
    <dgm:pt modelId="{7C2C9EA5-258A-4C17-ACCE-2A2412EDCA54}">
      <dgm:prSet phldrT="[Text]"/>
      <dgm:spPr/>
      <dgm:t>
        <a:bodyPr/>
        <a:lstStyle/>
        <a:p>
          <a:r>
            <a:rPr lang="en-US" dirty="0"/>
            <a:t>Make a random subset of the features available for training the algorithm</a:t>
          </a:r>
        </a:p>
      </dgm:t>
    </dgm:pt>
    <dgm:pt modelId="{7166C727-E7CB-4146-BAAF-6B368162EB52}" type="parTrans" cxnId="{BF7ED08C-7664-4224-A1AB-C499F470ECB0}">
      <dgm:prSet/>
      <dgm:spPr/>
      <dgm:t>
        <a:bodyPr/>
        <a:lstStyle/>
        <a:p>
          <a:endParaRPr lang="en-US"/>
        </a:p>
      </dgm:t>
    </dgm:pt>
    <dgm:pt modelId="{A1FD57B6-8159-47B5-9FC4-AEF461543132}" type="sibTrans" cxnId="{BF7ED08C-7664-4224-A1AB-C499F470ECB0}">
      <dgm:prSet/>
      <dgm:spPr/>
      <dgm:t>
        <a:bodyPr/>
        <a:lstStyle/>
        <a:p>
          <a:endParaRPr lang="en-US"/>
        </a:p>
      </dgm:t>
    </dgm:pt>
    <dgm:pt modelId="{512228A5-C6E6-4453-A79A-0AF07F07B03D}">
      <dgm:prSet phldrT="[Text]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22B61D8E-55AF-4BDF-8645-AB13EB7A2844}" type="parTrans" cxnId="{A2E5555A-4498-41E0-9D75-EAE85A9E1DFF}">
      <dgm:prSet/>
      <dgm:spPr/>
      <dgm:t>
        <a:bodyPr/>
        <a:lstStyle/>
        <a:p>
          <a:endParaRPr lang="en-US"/>
        </a:p>
      </dgm:t>
    </dgm:pt>
    <dgm:pt modelId="{D5DD95EE-9534-4F75-A7FB-4D25BA47C719}" type="sibTrans" cxnId="{A2E5555A-4498-41E0-9D75-EAE85A9E1DFF}">
      <dgm:prSet/>
      <dgm:spPr/>
      <dgm:t>
        <a:bodyPr/>
        <a:lstStyle/>
        <a:p>
          <a:endParaRPr lang="en-US"/>
        </a:p>
      </dgm:t>
    </dgm:pt>
    <dgm:pt modelId="{E3716C67-ED30-4EA7-9810-F5B3EFD47C49}">
      <dgm:prSet phldrT="[Text]"/>
      <dgm:spPr/>
      <dgm:t>
        <a:bodyPr/>
        <a:lstStyle/>
        <a:p>
          <a:r>
            <a:rPr lang="en-US" dirty="0"/>
            <a:t>Record how often a feature is selected or included by the algorithm in the model</a:t>
          </a:r>
        </a:p>
      </dgm:t>
    </dgm:pt>
    <dgm:pt modelId="{9611F9A5-2E4E-4ADE-831F-74F89CB2C4A9}" type="parTrans" cxnId="{D92ED5CB-38E0-4BE1-B687-41354645313C}">
      <dgm:prSet/>
      <dgm:spPr/>
      <dgm:t>
        <a:bodyPr/>
        <a:lstStyle/>
        <a:p>
          <a:endParaRPr lang="en-US"/>
        </a:p>
      </dgm:t>
    </dgm:pt>
    <dgm:pt modelId="{5DB3BC9B-C4EC-46DA-B731-DD8E08F2554B}" type="sibTrans" cxnId="{D92ED5CB-38E0-4BE1-B687-41354645313C}">
      <dgm:prSet/>
      <dgm:spPr/>
      <dgm:t>
        <a:bodyPr/>
        <a:lstStyle/>
        <a:p>
          <a:endParaRPr lang="en-US"/>
        </a:p>
      </dgm:t>
    </dgm:pt>
    <dgm:pt modelId="{3B1DE774-2BC2-47B8-9464-489A3037D7A1}" type="pres">
      <dgm:prSet presAssocID="{CE7972B0-3355-4CF2-A0BC-999FDF63D921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E6904B01-8E2A-4582-B3DB-FE5F3CAC9425}" type="pres">
      <dgm:prSet presAssocID="{49217138-F0F4-4E06-B6E9-9E070A68736D}" presName="composite" presStyleCnt="0"/>
      <dgm:spPr/>
    </dgm:pt>
    <dgm:pt modelId="{C3697064-AE63-416E-9100-93C03BDAF6B6}" type="pres">
      <dgm:prSet presAssocID="{49217138-F0F4-4E06-B6E9-9E070A68736D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B6308B3-7587-4B33-B2E0-53FA42008F8F}" type="pres">
      <dgm:prSet presAssocID="{49217138-F0F4-4E06-B6E9-9E070A68736D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BE073F77-6DDB-4354-9C30-ED40940B4520}" type="pres">
      <dgm:prSet presAssocID="{49217138-F0F4-4E06-B6E9-9E070A68736D}" presName="Accent" presStyleLbl="parChTrans1D1" presStyleIdx="0" presStyleCnt="3"/>
      <dgm:spPr/>
    </dgm:pt>
    <dgm:pt modelId="{727763A4-F639-47D2-82D5-0064F2AF7C7C}" type="pres">
      <dgm:prSet presAssocID="{49217138-F0F4-4E06-B6E9-9E070A68736D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43EC4703-A46F-4579-9190-BE741AEB8747}" type="pres">
      <dgm:prSet presAssocID="{53D88646-C97E-4ECE-8C71-E32701C89148}" presName="sibTrans" presStyleCnt="0"/>
      <dgm:spPr/>
    </dgm:pt>
    <dgm:pt modelId="{AF350676-FD0C-47EB-8287-280E33504BD2}" type="pres">
      <dgm:prSet presAssocID="{96BA594C-AB12-4169-A3BB-6F90F86621FD}" presName="composite" presStyleCnt="0"/>
      <dgm:spPr/>
    </dgm:pt>
    <dgm:pt modelId="{78EA82A0-2DDA-4619-B779-B53A62680D89}" type="pres">
      <dgm:prSet presAssocID="{96BA594C-AB12-4169-A3BB-6F90F86621FD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EFD97555-914B-416F-8BA8-A6207BB090A1}" type="pres">
      <dgm:prSet presAssocID="{96BA594C-AB12-4169-A3BB-6F90F86621FD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6C0CDEC5-0717-458D-A14E-3DDB569323A6}" type="pres">
      <dgm:prSet presAssocID="{96BA594C-AB12-4169-A3BB-6F90F86621FD}" presName="Accent" presStyleLbl="parChTrans1D1" presStyleIdx="1" presStyleCnt="3"/>
      <dgm:spPr/>
    </dgm:pt>
    <dgm:pt modelId="{82C1D627-27B3-4AE4-97FC-0AAD57FD66FB}" type="pres">
      <dgm:prSet presAssocID="{96BA594C-AB12-4169-A3BB-6F90F86621FD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DDF8920E-74B3-46CD-8736-FBF338D7036F}" type="pres">
      <dgm:prSet presAssocID="{AB566DDD-CCCE-4835-9A95-6D9C8169419F}" presName="sibTrans" presStyleCnt="0"/>
      <dgm:spPr/>
    </dgm:pt>
    <dgm:pt modelId="{D85BF068-4271-4D4C-9B75-672BCF32BB4D}" type="pres">
      <dgm:prSet presAssocID="{CFA45C55-D796-46A3-B284-2E1017854EB0}" presName="composite" presStyleCnt="0"/>
      <dgm:spPr/>
    </dgm:pt>
    <dgm:pt modelId="{59833B1D-EF84-47A5-96EE-D0AF0ABE8506}" type="pres">
      <dgm:prSet presAssocID="{CFA45C55-D796-46A3-B284-2E1017854EB0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3F3BDCD3-EA5F-4CB7-9FE4-16978555C499}" type="pres">
      <dgm:prSet presAssocID="{CFA45C55-D796-46A3-B284-2E1017854EB0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59A69048-7F93-4C5E-9C5D-79BF007732C3}" type="pres">
      <dgm:prSet presAssocID="{CFA45C55-D796-46A3-B284-2E1017854EB0}" presName="Accent" presStyleLbl="parChTrans1D1" presStyleIdx="2" presStyleCnt="3"/>
      <dgm:spPr/>
    </dgm:pt>
    <dgm:pt modelId="{4681053A-3B23-47B7-96D3-5053F65496D4}" type="pres">
      <dgm:prSet presAssocID="{CFA45C55-D796-46A3-B284-2E1017854EB0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60AC203-DD55-4AE9-B61D-8192B611CDC0}" type="presOf" srcId="{1F0C87CD-0FED-4A7F-82CB-7139EAE58C8B}" destId="{727763A4-F639-47D2-82D5-0064F2AF7C7C}" srcOrd="0" destOrd="0" presId="urn:microsoft.com/office/officeart/2011/layout/TabList"/>
    <dgm:cxn modelId="{2C46060A-1F6A-46A0-9E60-F4676F4902C7}" type="presOf" srcId="{96BA594C-AB12-4169-A3BB-6F90F86621FD}" destId="{EFD97555-914B-416F-8BA8-A6207BB090A1}" srcOrd="0" destOrd="0" presId="urn:microsoft.com/office/officeart/2011/layout/TabList"/>
    <dgm:cxn modelId="{DE088E13-7578-4DC3-98BF-B8BF03FAD831}" type="presOf" srcId="{512228A5-C6E6-4453-A79A-0AF07F07B03D}" destId="{727763A4-F639-47D2-82D5-0064F2AF7C7C}" srcOrd="0" destOrd="1" presId="urn:microsoft.com/office/officeart/2011/layout/TabList"/>
    <dgm:cxn modelId="{2595201D-F252-404B-A03E-FBD487FDA7B8}" srcId="{CE7972B0-3355-4CF2-A0BC-999FDF63D921}" destId="{96BA594C-AB12-4169-A3BB-6F90F86621FD}" srcOrd="1" destOrd="0" parTransId="{3C28426E-C05C-4FC0-805A-93CE2C52EBED}" sibTransId="{AB566DDD-CCCE-4835-9A95-6D9C8169419F}"/>
    <dgm:cxn modelId="{096E5434-46EE-4F3B-ADB4-11861B60D062}" srcId="{49217138-F0F4-4E06-B6E9-9E070A68736D}" destId="{6E9D4BEE-053B-441A-AA98-3E6011AA3A53}" srcOrd="0" destOrd="0" parTransId="{3688C267-8E3D-4B8F-AC3F-9634FE978BF8}" sibTransId="{8F00D140-9525-4A54-96E0-F46DC16D143F}"/>
    <dgm:cxn modelId="{FB8F6635-103E-4460-9122-280C4058922F}" type="presOf" srcId="{9C4C405D-7228-42FC-BFC7-59A32D883057}" destId="{78EA82A0-2DDA-4619-B779-B53A62680D89}" srcOrd="0" destOrd="0" presId="urn:microsoft.com/office/officeart/2011/layout/TabList"/>
    <dgm:cxn modelId="{6C7E504A-97D0-4D45-9738-1218CDA35D68}" srcId="{96BA594C-AB12-4169-A3BB-6F90F86621FD}" destId="{77C421CF-1BFC-4C99-8592-E0FA8C1C75AF}" srcOrd="1" destOrd="0" parTransId="{063AF3FB-16AA-44FA-8C6C-F66129D8B469}" sibTransId="{A0FB8917-8AE0-4751-B489-E70266CEC0D4}"/>
    <dgm:cxn modelId="{4A796955-3D27-43E8-B3F8-8252389DB1D7}" type="presOf" srcId="{CFA45C55-D796-46A3-B284-2E1017854EB0}" destId="{3F3BDCD3-EA5F-4CB7-9FE4-16978555C499}" srcOrd="0" destOrd="0" presId="urn:microsoft.com/office/officeart/2011/layout/TabList"/>
    <dgm:cxn modelId="{A2E5555A-4498-41E0-9D75-EAE85A9E1DFF}" srcId="{49217138-F0F4-4E06-B6E9-9E070A68736D}" destId="{512228A5-C6E6-4453-A79A-0AF07F07B03D}" srcOrd="2" destOrd="0" parTransId="{22B61D8E-55AF-4BDF-8645-AB13EB7A2844}" sibTransId="{D5DD95EE-9534-4F75-A7FB-4D25BA47C719}"/>
    <dgm:cxn modelId="{B046F881-3584-4631-BC43-D6E726E0F5B5}" type="presOf" srcId="{5B916D82-72DE-4F2C-B980-1B887FF73E90}" destId="{59833B1D-EF84-47A5-96EE-D0AF0ABE8506}" srcOrd="0" destOrd="0" presId="urn:microsoft.com/office/officeart/2011/layout/TabList"/>
    <dgm:cxn modelId="{BF7ED08C-7664-4224-A1AB-C499F470ECB0}" srcId="{CFA45C55-D796-46A3-B284-2E1017854EB0}" destId="{7C2C9EA5-258A-4C17-ACCE-2A2412EDCA54}" srcOrd="1" destOrd="0" parTransId="{7166C727-E7CB-4146-BAAF-6B368162EB52}" sibTransId="{A1FD57B6-8159-47B5-9FC4-AEF461543132}"/>
    <dgm:cxn modelId="{5E124B96-B2BC-4088-9E37-694C12BB9F8D}" srcId="{CFA45C55-D796-46A3-B284-2E1017854EB0}" destId="{5B916D82-72DE-4F2C-B980-1B887FF73E90}" srcOrd="0" destOrd="0" parTransId="{D70020EA-E940-4EFC-9A70-41B537D3FC93}" sibTransId="{B934BA23-6897-4174-8A13-37F81C451EDA}"/>
    <dgm:cxn modelId="{05A1B997-8096-47C8-857E-E51C11F80894}" type="presOf" srcId="{E3716C67-ED30-4EA7-9810-F5B3EFD47C49}" destId="{4681053A-3B23-47B7-96D3-5053F65496D4}" srcOrd="0" destOrd="1" presId="urn:microsoft.com/office/officeart/2011/layout/TabList"/>
    <dgm:cxn modelId="{4551CB97-23B9-47A4-8452-701534D4551B}" srcId="{49217138-F0F4-4E06-B6E9-9E070A68736D}" destId="{1F0C87CD-0FED-4A7F-82CB-7139EAE58C8B}" srcOrd="1" destOrd="0" parTransId="{F3B8F07D-9D72-4036-A6B0-4F31B5E4FCD0}" sibTransId="{027923E8-C2B4-48E2-A0CD-0D4B94FCB5F3}"/>
    <dgm:cxn modelId="{A9512BB1-4E08-46E3-994F-F4B359BAF479}" srcId="{CE7972B0-3355-4CF2-A0BC-999FDF63D921}" destId="{49217138-F0F4-4E06-B6E9-9E070A68736D}" srcOrd="0" destOrd="0" parTransId="{10B31FA2-BD99-4BD0-88C5-50AA6AB9D0A6}" sibTransId="{53D88646-C97E-4ECE-8C71-E32701C89148}"/>
    <dgm:cxn modelId="{01A132B6-6754-4376-B3CF-4A0BCA16CEEE}" srcId="{96BA594C-AB12-4169-A3BB-6F90F86621FD}" destId="{9C4C405D-7228-42FC-BFC7-59A32D883057}" srcOrd="0" destOrd="0" parTransId="{E33E19B2-D387-414B-8D4F-D029D240C084}" sibTransId="{E417E367-4685-4618-89EE-C4FD6D56DF96}"/>
    <dgm:cxn modelId="{AB22E7BB-557E-4BA2-9955-9AD99E45AC2F}" type="presOf" srcId="{CE7972B0-3355-4CF2-A0BC-999FDF63D921}" destId="{3B1DE774-2BC2-47B8-9464-489A3037D7A1}" srcOrd="0" destOrd="0" presId="urn:microsoft.com/office/officeart/2011/layout/TabList"/>
    <dgm:cxn modelId="{D92ED5CB-38E0-4BE1-B687-41354645313C}" srcId="{CFA45C55-D796-46A3-B284-2E1017854EB0}" destId="{E3716C67-ED30-4EA7-9810-F5B3EFD47C49}" srcOrd="2" destOrd="0" parTransId="{9611F9A5-2E4E-4ADE-831F-74F89CB2C4A9}" sibTransId="{5DB3BC9B-C4EC-46DA-B731-DD8E08F2554B}"/>
    <dgm:cxn modelId="{C44DE3D0-E647-4520-8426-D96CBF86E2FA}" type="presOf" srcId="{49217138-F0F4-4E06-B6E9-9E070A68736D}" destId="{EB6308B3-7587-4B33-B2E0-53FA42008F8F}" srcOrd="0" destOrd="0" presId="urn:microsoft.com/office/officeart/2011/layout/TabList"/>
    <dgm:cxn modelId="{8FC7F7D2-0334-41DA-A8D1-702BD88F2B59}" type="presOf" srcId="{77C421CF-1BFC-4C99-8592-E0FA8C1C75AF}" destId="{82C1D627-27B3-4AE4-97FC-0AAD57FD66FB}" srcOrd="0" destOrd="0" presId="urn:microsoft.com/office/officeart/2011/layout/TabList"/>
    <dgm:cxn modelId="{1CCCCEDF-29A3-4D53-963D-FE4CE5BAEC15}" type="presOf" srcId="{6E9D4BEE-053B-441A-AA98-3E6011AA3A53}" destId="{C3697064-AE63-416E-9100-93C03BDAF6B6}" srcOrd="0" destOrd="0" presId="urn:microsoft.com/office/officeart/2011/layout/TabList"/>
    <dgm:cxn modelId="{A3BB22F8-B614-475E-9174-7BA61A589EB6}" srcId="{CE7972B0-3355-4CF2-A0BC-999FDF63D921}" destId="{CFA45C55-D796-46A3-B284-2E1017854EB0}" srcOrd="2" destOrd="0" parTransId="{3C1B0387-281C-4A82-A64B-0A6B3DD732F8}" sibTransId="{6B70F248-7DD7-45E2-A33B-0274B08F6464}"/>
    <dgm:cxn modelId="{ED0732F9-0B52-418F-9BB4-6591263098C3}" type="presOf" srcId="{7C2C9EA5-258A-4C17-ACCE-2A2412EDCA54}" destId="{4681053A-3B23-47B7-96D3-5053F65496D4}" srcOrd="0" destOrd="0" presId="urn:microsoft.com/office/officeart/2011/layout/TabList"/>
    <dgm:cxn modelId="{F514B8CE-2BE3-44B6-A437-8D8B14D66DF8}" type="presParOf" srcId="{3B1DE774-2BC2-47B8-9464-489A3037D7A1}" destId="{E6904B01-8E2A-4582-B3DB-FE5F3CAC9425}" srcOrd="0" destOrd="0" presId="urn:microsoft.com/office/officeart/2011/layout/TabList"/>
    <dgm:cxn modelId="{B0A70E75-513C-4652-B38D-F11C8A00D782}" type="presParOf" srcId="{E6904B01-8E2A-4582-B3DB-FE5F3CAC9425}" destId="{C3697064-AE63-416E-9100-93C03BDAF6B6}" srcOrd="0" destOrd="0" presId="urn:microsoft.com/office/officeart/2011/layout/TabList"/>
    <dgm:cxn modelId="{2C990554-EAE4-4B17-AB73-468681C5A516}" type="presParOf" srcId="{E6904B01-8E2A-4582-B3DB-FE5F3CAC9425}" destId="{EB6308B3-7587-4B33-B2E0-53FA42008F8F}" srcOrd="1" destOrd="0" presId="urn:microsoft.com/office/officeart/2011/layout/TabList"/>
    <dgm:cxn modelId="{DA55CF4D-0454-40B4-9726-87F60BE615E2}" type="presParOf" srcId="{E6904B01-8E2A-4582-B3DB-FE5F3CAC9425}" destId="{BE073F77-6DDB-4354-9C30-ED40940B4520}" srcOrd="2" destOrd="0" presId="urn:microsoft.com/office/officeart/2011/layout/TabList"/>
    <dgm:cxn modelId="{BD8EE475-3EBC-4CB2-98BA-5FADFADDCE92}" type="presParOf" srcId="{3B1DE774-2BC2-47B8-9464-489A3037D7A1}" destId="{727763A4-F639-47D2-82D5-0064F2AF7C7C}" srcOrd="1" destOrd="0" presId="urn:microsoft.com/office/officeart/2011/layout/TabList"/>
    <dgm:cxn modelId="{7918751F-BDBD-4183-9CA8-B31C8D524B05}" type="presParOf" srcId="{3B1DE774-2BC2-47B8-9464-489A3037D7A1}" destId="{43EC4703-A46F-4579-9190-BE741AEB8747}" srcOrd="2" destOrd="0" presId="urn:microsoft.com/office/officeart/2011/layout/TabList"/>
    <dgm:cxn modelId="{976CD035-A711-4EC7-A157-C305830F7458}" type="presParOf" srcId="{3B1DE774-2BC2-47B8-9464-489A3037D7A1}" destId="{AF350676-FD0C-47EB-8287-280E33504BD2}" srcOrd="3" destOrd="0" presId="urn:microsoft.com/office/officeart/2011/layout/TabList"/>
    <dgm:cxn modelId="{AF9389B3-B3C9-4647-BC54-FF4FDDA4986D}" type="presParOf" srcId="{AF350676-FD0C-47EB-8287-280E33504BD2}" destId="{78EA82A0-2DDA-4619-B779-B53A62680D89}" srcOrd="0" destOrd="0" presId="urn:microsoft.com/office/officeart/2011/layout/TabList"/>
    <dgm:cxn modelId="{30DF043B-44A4-4E42-B692-35915660F5CD}" type="presParOf" srcId="{AF350676-FD0C-47EB-8287-280E33504BD2}" destId="{EFD97555-914B-416F-8BA8-A6207BB090A1}" srcOrd="1" destOrd="0" presId="urn:microsoft.com/office/officeart/2011/layout/TabList"/>
    <dgm:cxn modelId="{03CDB097-6121-4BA5-9860-22C196EA6496}" type="presParOf" srcId="{AF350676-FD0C-47EB-8287-280E33504BD2}" destId="{6C0CDEC5-0717-458D-A14E-3DDB569323A6}" srcOrd="2" destOrd="0" presId="urn:microsoft.com/office/officeart/2011/layout/TabList"/>
    <dgm:cxn modelId="{87B87559-428D-4852-98D5-5880648E4661}" type="presParOf" srcId="{3B1DE774-2BC2-47B8-9464-489A3037D7A1}" destId="{82C1D627-27B3-4AE4-97FC-0AAD57FD66FB}" srcOrd="4" destOrd="0" presId="urn:microsoft.com/office/officeart/2011/layout/TabList"/>
    <dgm:cxn modelId="{BC4A54E7-C7A0-459D-B74B-2C99132F2717}" type="presParOf" srcId="{3B1DE774-2BC2-47B8-9464-489A3037D7A1}" destId="{DDF8920E-74B3-46CD-8736-FBF338D7036F}" srcOrd="5" destOrd="0" presId="urn:microsoft.com/office/officeart/2011/layout/TabList"/>
    <dgm:cxn modelId="{4B79B0B0-6503-41A1-BEBA-EC930CF9B78E}" type="presParOf" srcId="{3B1DE774-2BC2-47B8-9464-489A3037D7A1}" destId="{D85BF068-4271-4D4C-9B75-672BCF32BB4D}" srcOrd="6" destOrd="0" presId="urn:microsoft.com/office/officeart/2011/layout/TabList"/>
    <dgm:cxn modelId="{95C916E8-1FC8-478F-928E-E24B618EC978}" type="presParOf" srcId="{D85BF068-4271-4D4C-9B75-672BCF32BB4D}" destId="{59833B1D-EF84-47A5-96EE-D0AF0ABE8506}" srcOrd="0" destOrd="0" presId="urn:microsoft.com/office/officeart/2011/layout/TabList"/>
    <dgm:cxn modelId="{230F4FE7-C9D6-474E-8228-5D8A4986B8D7}" type="presParOf" srcId="{D85BF068-4271-4D4C-9B75-672BCF32BB4D}" destId="{3F3BDCD3-EA5F-4CB7-9FE4-16978555C499}" srcOrd="1" destOrd="0" presId="urn:microsoft.com/office/officeart/2011/layout/TabList"/>
    <dgm:cxn modelId="{4AFAAE55-F551-4538-9E4A-568BD4E4DA1E}" type="presParOf" srcId="{D85BF068-4271-4D4C-9B75-672BCF32BB4D}" destId="{59A69048-7F93-4C5E-9C5D-79BF007732C3}" srcOrd="2" destOrd="0" presId="urn:microsoft.com/office/officeart/2011/layout/TabList"/>
    <dgm:cxn modelId="{6F248DA4-6DF4-4C20-92A5-E423039BEA13}" type="presParOf" srcId="{3B1DE774-2BC2-47B8-9464-489A3037D7A1}" destId="{4681053A-3B23-47B7-96D3-5053F65496D4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17A4FB-42D1-4B2B-81AD-FE5ACC3EE4AC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3EB225F-EDD1-4233-8E03-78AF37274A4F}">
      <dgm:prSet phldrT="[Text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AVOID</a:t>
          </a:r>
        </a:p>
      </dgm:t>
    </dgm:pt>
    <dgm:pt modelId="{0CE5A4C2-79A8-4E2A-88F2-E7F030A3CED0}" type="parTrans" cxnId="{CC75FE26-59F4-4FB7-A15E-EC1A93E981DE}">
      <dgm:prSet/>
      <dgm:spPr/>
      <dgm:t>
        <a:bodyPr/>
        <a:lstStyle/>
        <a:p>
          <a:endParaRPr lang="en-US"/>
        </a:p>
      </dgm:t>
    </dgm:pt>
    <dgm:pt modelId="{575CBEE6-D4A8-46E8-9CDD-9D4CF4FAC422}" type="sibTrans" cxnId="{CC75FE26-59F4-4FB7-A15E-EC1A93E981DE}">
      <dgm:prSet/>
      <dgm:spPr/>
      <dgm:t>
        <a:bodyPr/>
        <a:lstStyle/>
        <a:p>
          <a:endParaRPr lang="en-US"/>
        </a:p>
      </dgm:t>
    </dgm:pt>
    <dgm:pt modelId="{5BA1E2B3-2768-453D-B1D3-F89D13969735}">
      <dgm:prSet phldrT="[Text]"/>
      <dgm:spPr/>
      <dgm:t>
        <a:bodyPr/>
        <a:lstStyle/>
        <a:p>
          <a:r>
            <a:rPr lang="en-US" b="0" dirty="0"/>
            <a:t>SELECT</a:t>
          </a:r>
        </a:p>
      </dgm:t>
    </dgm:pt>
    <dgm:pt modelId="{625AC677-C2D3-4460-931A-9178ADCB1FAC}" type="parTrans" cxnId="{FDD86430-99CB-4B9F-ACB3-F43EB1EE77B5}">
      <dgm:prSet/>
      <dgm:spPr/>
      <dgm:t>
        <a:bodyPr/>
        <a:lstStyle/>
        <a:p>
          <a:endParaRPr lang="en-US"/>
        </a:p>
      </dgm:t>
    </dgm:pt>
    <dgm:pt modelId="{705ED977-E30A-4F9D-974B-0FB557A34A53}" type="sibTrans" cxnId="{FDD86430-99CB-4B9F-ACB3-F43EB1EE77B5}">
      <dgm:prSet/>
      <dgm:spPr/>
      <dgm:t>
        <a:bodyPr/>
        <a:lstStyle/>
        <a:p>
          <a:endParaRPr lang="en-US"/>
        </a:p>
      </dgm:t>
    </dgm:pt>
    <dgm:pt modelId="{4E2E0D74-D930-4411-BD9E-4D737C369B1B}">
      <dgm:prSet phldrT="[Text]" custT="1"/>
      <dgm:spPr/>
      <dgm:t>
        <a:bodyPr/>
        <a:lstStyle/>
        <a:p>
          <a:r>
            <a:rPr lang="en-US" sz="2800" dirty="0"/>
            <a:t>Intuitively think the features are good for model building</a:t>
          </a:r>
        </a:p>
      </dgm:t>
    </dgm:pt>
    <dgm:pt modelId="{ED7D3CA3-3115-4820-8039-ABDA7654926D}" type="parTrans" cxnId="{32C09116-820E-480B-8A70-77C654B81A00}">
      <dgm:prSet/>
      <dgm:spPr/>
      <dgm:t>
        <a:bodyPr/>
        <a:lstStyle/>
        <a:p>
          <a:endParaRPr lang="en-US"/>
        </a:p>
      </dgm:t>
    </dgm:pt>
    <dgm:pt modelId="{C751787F-C74F-40EA-94A5-C3727CCC4597}" type="sibTrans" cxnId="{32C09116-820E-480B-8A70-77C654B81A00}">
      <dgm:prSet/>
      <dgm:spPr/>
      <dgm:t>
        <a:bodyPr/>
        <a:lstStyle/>
        <a:p>
          <a:endParaRPr lang="en-US"/>
        </a:p>
      </dgm:t>
    </dgm:pt>
    <dgm:pt modelId="{1BB4D77E-864E-4D13-8013-BFA72B3EDEE4}">
      <dgm:prSet phldrT="[Text]"/>
      <dgm:spPr/>
      <dgm:t>
        <a:bodyPr/>
        <a:lstStyle/>
        <a:p>
          <a:r>
            <a:rPr lang="en-US" dirty="0"/>
            <a:t>TRAIN</a:t>
          </a:r>
        </a:p>
      </dgm:t>
    </dgm:pt>
    <dgm:pt modelId="{DA2A4CA5-B129-40E5-969C-62DB6BBE3A70}" type="parTrans" cxnId="{D764C942-85F4-4E36-A82D-88FA54450CC5}">
      <dgm:prSet/>
      <dgm:spPr/>
      <dgm:t>
        <a:bodyPr/>
        <a:lstStyle/>
        <a:p>
          <a:endParaRPr lang="en-US"/>
        </a:p>
      </dgm:t>
    </dgm:pt>
    <dgm:pt modelId="{F7FDDBFA-AFF1-44BF-964F-1330A9D5B755}" type="sibTrans" cxnId="{D764C942-85F4-4E36-A82D-88FA54450CC5}">
      <dgm:prSet/>
      <dgm:spPr/>
      <dgm:t>
        <a:bodyPr/>
        <a:lstStyle/>
        <a:p>
          <a:endParaRPr lang="en-US"/>
        </a:p>
      </dgm:t>
    </dgm:pt>
    <dgm:pt modelId="{86FEB39F-14D1-4E74-816A-8CDA9BB76696}">
      <dgm:prSet phldrT="[Text]" custT="1"/>
      <dgm:spPr/>
      <dgm:t>
        <a:bodyPr/>
        <a:lstStyle/>
        <a:p>
          <a:r>
            <a:rPr lang="en-US" sz="2800" dirty="0"/>
            <a:t>Features can be further examined and securitized</a:t>
          </a:r>
        </a:p>
      </dgm:t>
    </dgm:pt>
    <dgm:pt modelId="{A318D256-6720-4FF7-828D-66835751742D}" type="parTrans" cxnId="{271F1E08-4D70-45A0-AB05-16FB6D73117F}">
      <dgm:prSet/>
      <dgm:spPr/>
      <dgm:t>
        <a:bodyPr/>
        <a:lstStyle/>
        <a:p>
          <a:endParaRPr lang="en-US"/>
        </a:p>
      </dgm:t>
    </dgm:pt>
    <dgm:pt modelId="{C191532C-8959-4DA1-8FF6-F730F128922B}" type="sibTrans" cxnId="{271F1E08-4D70-45A0-AB05-16FB6D73117F}">
      <dgm:prSet/>
      <dgm:spPr/>
      <dgm:t>
        <a:bodyPr/>
        <a:lstStyle/>
        <a:p>
          <a:endParaRPr lang="en-US"/>
        </a:p>
      </dgm:t>
    </dgm:pt>
    <dgm:pt modelId="{2507F874-EC4C-4AA7-8355-5F614102544B}">
      <dgm:prSet phldrT="[Text]" custT="1"/>
      <dgm:spPr/>
      <dgm:t>
        <a:bodyPr/>
        <a:lstStyle/>
        <a:p>
          <a:r>
            <a:rPr lang="en-US" sz="2800" dirty="0"/>
            <a:t>Subjectively withhold features from consideration</a:t>
          </a:r>
        </a:p>
      </dgm:t>
    </dgm:pt>
    <dgm:pt modelId="{FF12A9DF-453E-4817-8604-AA4C7AEB1A7E}" type="parTrans" cxnId="{833AAAAE-89E1-4517-9678-90F6BDCED9A2}">
      <dgm:prSet/>
      <dgm:spPr/>
      <dgm:t>
        <a:bodyPr/>
        <a:lstStyle/>
        <a:p>
          <a:endParaRPr lang="en-US"/>
        </a:p>
      </dgm:t>
    </dgm:pt>
    <dgm:pt modelId="{4D03594F-6575-4800-9479-BBBED8761CA3}" type="sibTrans" cxnId="{833AAAAE-89E1-4517-9678-90F6BDCED9A2}">
      <dgm:prSet/>
      <dgm:spPr/>
      <dgm:t>
        <a:bodyPr/>
        <a:lstStyle/>
        <a:p>
          <a:endParaRPr lang="en-US"/>
        </a:p>
      </dgm:t>
    </dgm:pt>
    <dgm:pt modelId="{C3D47D40-2143-4B97-9ABB-1316E34BE275}" type="pres">
      <dgm:prSet presAssocID="{F317A4FB-42D1-4B2B-81AD-FE5ACC3EE4AC}" presName="linearFlow" presStyleCnt="0">
        <dgm:presLayoutVars>
          <dgm:dir/>
          <dgm:animLvl val="lvl"/>
          <dgm:resizeHandles val="exact"/>
        </dgm:presLayoutVars>
      </dgm:prSet>
      <dgm:spPr/>
    </dgm:pt>
    <dgm:pt modelId="{41D8DA37-1C70-4D57-9514-D3B623CE59CA}" type="pres">
      <dgm:prSet presAssocID="{33EB225F-EDD1-4233-8E03-78AF37274A4F}" presName="composite" presStyleCnt="0"/>
      <dgm:spPr/>
    </dgm:pt>
    <dgm:pt modelId="{64B2DAE3-DFC4-4D6B-A571-2DFAA97DF3BB}" type="pres">
      <dgm:prSet presAssocID="{33EB225F-EDD1-4233-8E03-78AF37274A4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D3091DE-CA30-4A89-9122-C77CEA86383A}" type="pres">
      <dgm:prSet presAssocID="{33EB225F-EDD1-4233-8E03-78AF37274A4F}" presName="descendantText" presStyleLbl="alignAcc1" presStyleIdx="0" presStyleCnt="3">
        <dgm:presLayoutVars>
          <dgm:bulletEnabled val="1"/>
        </dgm:presLayoutVars>
      </dgm:prSet>
      <dgm:spPr/>
    </dgm:pt>
    <dgm:pt modelId="{B7EE5262-A5B6-4E85-98F3-C32B9DF27A3B}" type="pres">
      <dgm:prSet presAssocID="{575CBEE6-D4A8-46E8-9CDD-9D4CF4FAC422}" presName="sp" presStyleCnt="0"/>
      <dgm:spPr/>
    </dgm:pt>
    <dgm:pt modelId="{73A30BE0-4181-468C-BB07-425E07E56D68}" type="pres">
      <dgm:prSet presAssocID="{5BA1E2B3-2768-453D-B1D3-F89D13969735}" presName="composite" presStyleCnt="0"/>
      <dgm:spPr/>
    </dgm:pt>
    <dgm:pt modelId="{BF0E6768-A16E-4774-9CCF-97277035ED3A}" type="pres">
      <dgm:prSet presAssocID="{5BA1E2B3-2768-453D-B1D3-F89D1396973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EA14745-6472-4843-96CC-498BA66F3976}" type="pres">
      <dgm:prSet presAssocID="{5BA1E2B3-2768-453D-B1D3-F89D13969735}" presName="descendantText" presStyleLbl="alignAcc1" presStyleIdx="1" presStyleCnt="3">
        <dgm:presLayoutVars>
          <dgm:bulletEnabled val="1"/>
        </dgm:presLayoutVars>
      </dgm:prSet>
      <dgm:spPr/>
    </dgm:pt>
    <dgm:pt modelId="{9F3EC816-3CA9-455F-A3D4-265B494CB273}" type="pres">
      <dgm:prSet presAssocID="{705ED977-E30A-4F9D-974B-0FB557A34A53}" presName="sp" presStyleCnt="0"/>
      <dgm:spPr/>
    </dgm:pt>
    <dgm:pt modelId="{DB42A4B2-AC76-4FC1-B71F-F585D53131F0}" type="pres">
      <dgm:prSet presAssocID="{1BB4D77E-864E-4D13-8013-BFA72B3EDEE4}" presName="composite" presStyleCnt="0"/>
      <dgm:spPr/>
    </dgm:pt>
    <dgm:pt modelId="{711C32BA-7DA4-458E-A628-4E57412A305E}" type="pres">
      <dgm:prSet presAssocID="{1BB4D77E-864E-4D13-8013-BFA72B3EDEE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F7398A2-CE93-41BF-A779-F9718E4A89D5}" type="pres">
      <dgm:prSet presAssocID="{1BB4D77E-864E-4D13-8013-BFA72B3EDEE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71F1E08-4D70-45A0-AB05-16FB6D73117F}" srcId="{1BB4D77E-864E-4D13-8013-BFA72B3EDEE4}" destId="{86FEB39F-14D1-4E74-816A-8CDA9BB76696}" srcOrd="0" destOrd="0" parTransId="{A318D256-6720-4FF7-828D-66835751742D}" sibTransId="{C191532C-8959-4DA1-8FF6-F730F128922B}"/>
    <dgm:cxn modelId="{32C09116-820E-480B-8A70-77C654B81A00}" srcId="{5BA1E2B3-2768-453D-B1D3-F89D13969735}" destId="{4E2E0D74-D930-4411-BD9E-4D737C369B1B}" srcOrd="0" destOrd="0" parTransId="{ED7D3CA3-3115-4820-8039-ABDA7654926D}" sibTransId="{C751787F-C74F-40EA-94A5-C3727CCC4597}"/>
    <dgm:cxn modelId="{01643826-B787-4043-A88A-71E9E5A29329}" type="presOf" srcId="{2507F874-EC4C-4AA7-8355-5F614102544B}" destId="{BD3091DE-CA30-4A89-9122-C77CEA86383A}" srcOrd="0" destOrd="0" presId="urn:microsoft.com/office/officeart/2005/8/layout/chevron2"/>
    <dgm:cxn modelId="{CC75FE26-59F4-4FB7-A15E-EC1A93E981DE}" srcId="{F317A4FB-42D1-4B2B-81AD-FE5ACC3EE4AC}" destId="{33EB225F-EDD1-4233-8E03-78AF37274A4F}" srcOrd="0" destOrd="0" parTransId="{0CE5A4C2-79A8-4E2A-88F2-E7F030A3CED0}" sibTransId="{575CBEE6-D4A8-46E8-9CDD-9D4CF4FAC422}"/>
    <dgm:cxn modelId="{FDD86430-99CB-4B9F-ACB3-F43EB1EE77B5}" srcId="{F317A4FB-42D1-4B2B-81AD-FE5ACC3EE4AC}" destId="{5BA1E2B3-2768-453D-B1D3-F89D13969735}" srcOrd="1" destOrd="0" parTransId="{625AC677-C2D3-4460-931A-9178ADCB1FAC}" sibTransId="{705ED977-E30A-4F9D-974B-0FB557A34A53}"/>
    <dgm:cxn modelId="{39591936-675C-48B8-9F55-B35A48768871}" type="presOf" srcId="{33EB225F-EDD1-4233-8E03-78AF37274A4F}" destId="{64B2DAE3-DFC4-4D6B-A571-2DFAA97DF3BB}" srcOrd="0" destOrd="0" presId="urn:microsoft.com/office/officeart/2005/8/layout/chevron2"/>
    <dgm:cxn modelId="{AD246A3C-8B9A-4A19-9C92-8E1EC95EA8C9}" type="presOf" srcId="{86FEB39F-14D1-4E74-816A-8CDA9BB76696}" destId="{2F7398A2-CE93-41BF-A779-F9718E4A89D5}" srcOrd="0" destOrd="0" presId="urn:microsoft.com/office/officeart/2005/8/layout/chevron2"/>
    <dgm:cxn modelId="{D764C942-85F4-4E36-A82D-88FA54450CC5}" srcId="{F317A4FB-42D1-4B2B-81AD-FE5ACC3EE4AC}" destId="{1BB4D77E-864E-4D13-8013-BFA72B3EDEE4}" srcOrd="2" destOrd="0" parTransId="{DA2A4CA5-B129-40E5-969C-62DB6BBE3A70}" sibTransId="{F7FDDBFA-AFF1-44BF-964F-1330A9D5B755}"/>
    <dgm:cxn modelId="{DDCE5280-CAE0-4889-BAB7-A6F8401B8287}" type="presOf" srcId="{4E2E0D74-D930-4411-BD9E-4D737C369B1B}" destId="{9EA14745-6472-4843-96CC-498BA66F3976}" srcOrd="0" destOrd="0" presId="urn:microsoft.com/office/officeart/2005/8/layout/chevron2"/>
    <dgm:cxn modelId="{ABE8C39E-6D4F-4CC4-B5B8-D3A040891628}" type="presOf" srcId="{F317A4FB-42D1-4B2B-81AD-FE5ACC3EE4AC}" destId="{C3D47D40-2143-4B97-9ABB-1316E34BE275}" srcOrd="0" destOrd="0" presId="urn:microsoft.com/office/officeart/2005/8/layout/chevron2"/>
    <dgm:cxn modelId="{06B149A8-87BD-42B1-A54D-B03596CD14CF}" type="presOf" srcId="{5BA1E2B3-2768-453D-B1D3-F89D13969735}" destId="{BF0E6768-A16E-4774-9CCF-97277035ED3A}" srcOrd="0" destOrd="0" presId="urn:microsoft.com/office/officeart/2005/8/layout/chevron2"/>
    <dgm:cxn modelId="{833AAAAE-89E1-4517-9678-90F6BDCED9A2}" srcId="{33EB225F-EDD1-4233-8E03-78AF37274A4F}" destId="{2507F874-EC4C-4AA7-8355-5F614102544B}" srcOrd="0" destOrd="0" parTransId="{FF12A9DF-453E-4817-8604-AA4C7AEB1A7E}" sibTransId="{4D03594F-6575-4800-9479-BBBED8761CA3}"/>
    <dgm:cxn modelId="{D1FA46B9-E4CF-483D-B4F0-4D51EC37E617}" type="presOf" srcId="{1BB4D77E-864E-4D13-8013-BFA72B3EDEE4}" destId="{711C32BA-7DA4-458E-A628-4E57412A305E}" srcOrd="0" destOrd="0" presId="urn:microsoft.com/office/officeart/2005/8/layout/chevron2"/>
    <dgm:cxn modelId="{6431292A-D18E-4213-A842-B2D96CD5FFB4}" type="presParOf" srcId="{C3D47D40-2143-4B97-9ABB-1316E34BE275}" destId="{41D8DA37-1C70-4D57-9514-D3B623CE59CA}" srcOrd="0" destOrd="0" presId="urn:microsoft.com/office/officeart/2005/8/layout/chevron2"/>
    <dgm:cxn modelId="{D5B306A3-3853-4E17-B5BF-7B4FABD0FFDB}" type="presParOf" srcId="{41D8DA37-1C70-4D57-9514-D3B623CE59CA}" destId="{64B2DAE3-DFC4-4D6B-A571-2DFAA97DF3BB}" srcOrd="0" destOrd="0" presId="urn:microsoft.com/office/officeart/2005/8/layout/chevron2"/>
    <dgm:cxn modelId="{D77B70BE-C3C0-4EF7-A87A-CAE9D37D8E62}" type="presParOf" srcId="{41D8DA37-1C70-4D57-9514-D3B623CE59CA}" destId="{BD3091DE-CA30-4A89-9122-C77CEA86383A}" srcOrd="1" destOrd="0" presId="urn:microsoft.com/office/officeart/2005/8/layout/chevron2"/>
    <dgm:cxn modelId="{C92DB8ED-8858-4BD1-8F9E-B8BEA6B92381}" type="presParOf" srcId="{C3D47D40-2143-4B97-9ABB-1316E34BE275}" destId="{B7EE5262-A5B6-4E85-98F3-C32B9DF27A3B}" srcOrd="1" destOrd="0" presId="urn:microsoft.com/office/officeart/2005/8/layout/chevron2"/>
    <dgm:cxn modelId="{CD5507BB-915B-4420-ADAB-7B010D015FDD}" type="presParOf" srcId="{C3D47D40-2143-4B97-9ABB-1316E34BE275}" destId="{73A30BE0-4181-468C-BB07-425E07E56D68}" srcOrd="2" destOrd="0" presId="urn:microsoft.com/office/officeart/2005/8/layout/chevron2"/>
    <dgm:cxn modelId="{53AF31A1-CFFB-42E2-B0DE-F7538E3BE3C2}" type="presParOf" srcId="{73A30BE0-4181-468C-BB07-425E07E56D68}" destId="{BF0E6768-A16E-4774-9CCF-97277035ED3A}" srcOrd="0" destOrd="0" presId="urn:microsoft.com/office/officeart/2005/8/layout/chevron2"/>
    <dgm:cxn modelId="{2940A93D-8B87-4A2C-A08E-98C3C690AF06}" type="presParOf" srcId="{73A30BE0-4181-468C-BB07-425E07E56D68}" destId="{9EA14745-6472-4843-96CC-498BA66F3976}" srcOrd="1" destOrd="0" presId="urn:microsoft.com/office/officeart/2005/8/layout/chevron2"/>
    <dgm:cxn modelId="{E8019A4B-7AFB-4F59-B4D5-01C1E6A89F40}" type="presParOf" srcId="{C3D47D40-2143-4B97-9ABB-1316E34BE275}" destId="{9F3EC816-3CA9-455F-A3D4-265B494CB273}" srcOrd="3" destOrd="0" presId="urn:microsoft.com/office/officeart/2005/8/layout/chevron2"/>
    <dgm:cxn modelId="{3231D6A4-990E-41A4-9ED0-A87F6A4FAA98}" type="presParOf" srcId="{C3D47D40-2143-4B97-9ABB-1316E34BE275}" destId="{DB42A4B2-AC76-4FC1-B71F-F585D53131F0}" srcOrd="4" destOrd="0" presId="urn:microsoft.com/office/officeart/2005/8/layout/chevron2"/>
    <dgm:cxn modelId="{4724676D-F09C-45B8-AB48-C1347DB53D67}" type="presParOf" srcId="{DB42A4B2-AC76-4FC1-B71F-F585D53131F0}" destId="{711C32BA-7DA4-458E-A628-4E57412A305E}" srcOrd="0" destOrd="0" presId="urn:microsoft.com/office/officeart/2005/8/layout/chevron2"/>
    <dgm:cxn modelId="{B03F91A7-67CF-4F99-AD32-3E014DD67B75}" type="presParOf" srcId="{DB42A4B2-AC76-4FC1-B71F-F585D53131F0}" destId="{2F7398A2-CE93-41BF-A779-F9718E4A89D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41BEBC0-29BE-4625-96FB-66418156B617}" type="doc">
      <dgm:prSet loTypeId="urn:microsoft.com/office/officeart/2005/8/layout/vProcess5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77EF4F7-5906-4442-A345-1AB2938A347F}">
      <dgm:prSet phldrT="[Text]"/>
      <dgm:spPr/>
      <dgm:t>
        <a:bodyPr/>
        <a:lstStyle/>
        <a:p>
          <a:r>
            <a:rPr lang="en-US" dirty="0"/>
            <a:t>How often a feature is used in predicting the target variable?</a:t>
          </a:r>
        </a:p>
      </dgm:t>
    </dgm:pt>
    <dgm:pt modelId="{21CD9C93-8A05-45F8-BB0E-E516FB278391}" type="parTrans" cxnId="{8E2BB25A-EACB-4416-8633-31C0707DA02D}">
      <dgm:prSet/>
      <dgm:spPr/>
      <dgm:t>
        <a:bodyPr/>
        <a:lstStyle/>
        <a:p>
          <a:endParaRPr lang="en-US"/>
        </a:p>
      </dgm:t>
    </dgm:pt>
    <dgm:pt modelId="{6F135B08-CFF1-4FFD-8575-D84210C0B668}" type="sibTrans" cxnId="{8E2BB25A-EACB-4416-8633-31C0707DA02D}">
      <dgm:prSet/>
      <dgm:spPr/>
      <dgm:t>
        <a:bodyPr/>
        <a:lstStyle/>
        <a:p>
          <a:endParaRPr lang="en-US"/>
        </a:p>
      </dgm:t>
    </dgm:pt>
    <dgm:pt modelId="{8E6806AF-0FBE-44D2-9CF8-BC81DD51B576}">
      <dgm:prSet phldrT="[Text]"/>
      <dgm:spPr/>
      <dgm:t>
        <a:bodyPr/>
        <a:lstStyle/>
        <a:p>
          <a:r>
            <a:rPr lang="en-US" dirty="0"/>
            <a:t>How can we answer if we build the model once on a single dataset?</a:t>
          </a:r>
        </a:p>
      </dgm:t>
    </dgm:pt>
    <dgm:pt modelId="{192B3727-89B8-4739-9C6D-124C5F7DEC6A}" type="parTrans" cxnId="{9C638782-0E09-4FD6-9CE0-E6147C7E8220}">
      <dgm:prSet/>
      <dgm:spPr/>
      <dgm:t>
        <a:bodyPr/>
        <a:lstStyle/>
        <a:p>
          <a:endParaRPr lang="en-US"/>
        </a:p>
      </dgm:t>
    </dgm:pt>
    <dgm:pt modelId="{2EDAEFE7-EF30-4F12-8708-591CB7257237}" type="sibTrans" cxnId="{9C638782-0E09-4FD6-9CE0-E6147C7E8220}">
      <dgm:prSet/>
      <dgm:spPr/>
      <dgm:t>
        <a:bodyPr/>
        <a:lstStyle/>
        <a:p>
          <a:endParaRPr lang="en-US"/>
        </a:p>
      </dgm:t>
    </dgm:pt>
    <dgm:pt modelId="{98AD393C-B87A-4ED4-AD09-F37160B52F16}">
      <dgm:prSet phldrT="[Text]"/>
      <dgm:spPr/>
      <dgm:t>
        <a:bodyPr/>
        <a:lstStyle/>
        <a:p>
          <a:r>
            <a:rPr lang="en-US" dirty="0"/>
            <a:t>How about making a random subset of the features available for training the algorithm?</a:t>
          </a:r>
        </a:p>
      </dgm:t>
    </dgm:pt>
    <dgm:pt modelId="{12C97AC1-7CC0-4D3C-B7C5-7EDBE1C86A6A}" type="parTrans" cxnId="{65DE3668-C01D-431E-A58A-FCA42BE3C9A5}">
      <dgm:prSet/>
      <dgm:spPr/>
      <dgm:t>
        <a:bodyPr/>
        <a:lstStyle/>
        <a:p>
          <a:endParaRPr lang="en-US"/>
        </a:p>
      </dgm:t>
    </dgm:pt>
    <dgm:pt modelId="{0AB8BA65-2A5A-4304-AD67-A476905E986E}" type="sibTrans" cxnId="{65DE3668-C01D-431E-A58A-FCA42BE3C9A5}">
      <dgm:prSet/>
      <dgm:spPr/>
      <dgm:t>
        <a:bodyPr/>
        <a:lstStyle/>
        <a:p>
          <a:endParaRPr lang="en-US"/>
        </a:p>
      </dgm:t>
    </dgm:pt>
    <dgm:pt modelId="{2B2C9F12-925C-4358-9577-35CC62C9D365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>
                  <a:lumMod val="85000"/>
                  <a:lumOff val="15000"/>
                </a:schemeClr>
              </a:solidFill>
            </a:rPr>
            <a:t>An idea is to use the Random Forest algorithm</a:t>
          </a:r>
        </a:p>
      </dgm:t>
    </dgm:pt>
    <dgm:pt modelId="{E528939B-8841-4C58-8D02-30A7666C9481}" type="parTrans" cxnId="{FB845A70-5FFE-42B8-8D8B-40DCBB8513B1}">
      <dgm:prSet/>
      <dgm:spPr/>
      <dgm:t>
        <a:bodyPr/>
        <a:lstStyle/>
        <a:p>
          <a:endParaRPr lang="en-US"/>
        </a:p>
      </dgm:t>
    </dgm:pt>
    <dgm:pt modelId="{D20355F4-310E-4097-8800-08B4B66A6D3F}" type="sibTrans" cxnId="{FB845A70-5FFE-42B8-8D8B-40DCBB8513B1}">
      <dgm:prSet/>
      <dgm:spPr/>
      <dgm:t>
        <a:bodyPr/>
        <a:lstStyle/>
        <a:p>
          <a:endParaRPr lang="en-US"/>
        </a:p>
      </dgm:t>
    </dgm:pt>
    <dgm:pt modelId="{78B840D1-D424-4F9E-90DF-266F56AA7A9E}" type="pres">
      <dgm:prSet presAssocID="{941BEBC0-29BE-4625-96FB-66418156B617}" presName="outerComposite" presStyleCnt="0">
        <dgm:presLayoutVars>
          <dgm:chMax val="5"/>
          <dgm:dir/>
          <dgm:resizeHandles val="exact"/>
        </dgm:presLayoutVars>
      </dgm:prSet>
      <dgm:spPr/>
    </dgm:pt>
    <dgm:pt modelId="{7E328023-CBCD-4F2F-BDBF-20FCA1CDDBFD}" type="pres">
      <dgm:prSet presAssocID="{941BEBC0-29BE-4625-96FB-66418156B617}" presName="dummyMaxCanvas" presStyleCnt="0">
        <dgm:presLayoutVars/>
      </dgm:prSet>
      <dgm:spPr/>
    </dgm:pt>
    <dgm:pt modelId="{CE892C36-B009-4A39-BC6E-7240290446FD}" type="pres">
      <dgm:prSet presAssocID="{941BEBC0-29BE-4625-96FB-66418156B617}" presName="FourNodes_1" presStyleLbl="node1" presStyleIdx="0" presStyleCnt="4">
        <dgm:presLayoutVars>
          <dgm:bulletEnabled val="1"/>
        </dgm:presLayoutVars>
      </dgm:prSet>
      <dgm:spPr/>
    </dgm:pt>
    <dgm:pt modelId="{DE82C859-D75E-4D71-BF4B-9D26A9CEB0D8}" type="pres">
      <dgm:prSet presAssocID="{941BEBC0-29BE-4625-96FB-66418156B617}" presName="FourNodes_2" presStyleLbl="node1" presStyleIdx="1" presStyleCnt="4">
        <dgm:presLayoutVars>
          <dgm:bulletEnabled val="1"/>
        </dgm:presLayoutVars>
      </dgm:prSet>
      <dgm:spPr/>
    </dgm:pt>
    <dgm:pt modelId="{9FCF245C-FE6F-4BCF-9B57-4A18BE139E12}" type="pres">
      <dgm:prSet presAssocID="{941BEBC0-29BE-4625-96FB-66418156B617}" presName="FourNodes_3" presStyleLbl="node1" presStyleIdx="2" presStyleCnt="4">
        <dgm:presLayoutVars>
          <dgm:bulletEnabled val="1"/>
        </dgm:presLayoutVars>
      </dgm:prSet>
      <dgm:spPr/>
    </dgm:pt>
    <dgm:pt modelId="{9A88656E-D728-483A-A9A1-6010F7FD0AC1}" type="pres">
      <dgm:prSet presAssocID="{941BEBC0-29BE-4625-96FB-66418156B617}" presName="FourNodes_4" presStyleLbl="node1" presStyleIdx="3" presStyleCnt="4">
        <dgm:presLayoutVars>
          <dgm:bulletEnabled val="1"/>
        </dgm:presLayoutVars>
      </dgm:prSet>
      <dgm:spPr/>
    </dgm:pt>
    <dgm:pt modelId="{96F7AF6A-B0E1-45CD-A12C-72FA39FD49CD}" type="pres">
      <dgm:prSet presAssocID="{941BEBC0-29BE-4625-96FB-66418156B617}" presName="FourConn_1-2" presStyleLbl="fgAccFollowNode1" presStyleIdx="0" presStyleCnt="3">
        <dgm:presLayoutVars>
          <dgm:bulletEnabled val="1"/>
        </dgm:presLayoutVars>
      </dgm:prSet>
      <dgm:spPr/>
    </dgm:pt>
    <dgm:pt modelId="{91411D57-F363-456E-9948-D2DE696DA4DF}" type="pres">
      <dgm:prSet presAssocID="{941BEBC0-29BE-4625-96FB-66418156B617}" presName="FourConn_2-3" presStyleLbl="fgAccFollowNode1" presStyleIdx="1" presStyleCnt="3">
        <dgm:presLayoutVars>
          <dgm:bulletEnabled val="1"/>
        </dgm:presLayoutVars>
      </dgm:prSet>
      <dgm:spPr/>
    </dgm:pt>
    <dgm:pt modelId="{BE523C0F-2A21-4AD4-A9FE-64547DBD199D}" type="pres">
      <dgm:prSet presAssocID="{941BEBC0-29BE-4625-96FB-66418156B617}" presName="FourConn_3-4" presStyleLbl="fgAccFollowNode1" presStyleIdx="2" presStyleCnt="3">
        <dgm:presLayoutVars>
          <dgm:bulletEnabled val="1"/>
        </dgm:presLayoutVars>
      </dgm:prSet>
      <dgm:spPr/>
    </dgm:pt>
    <dgm:pt modelId="{59F39691-EA06-4CE2-92A2-9F22523FAA5A}" type="pres">
      <dgm:prSet presAssocID="{941BEBC0-29BE-4625-96FB-66418156B617}" presName="FourNodes_1_text" presStyleLbl="node1" presStyleIdx="3" presStyleCnt="4">
        <dgm:presLayoutVars>
          <dgm:bulletEnabled val="1"/>
        </dgm:presLayoutVars>
      </dgm:prSet>
      <dgm:spPr/>
    </dgm:pt>
    <dgm:pt modelId="{48710348-8766-40AA-A852-3AD4CBE08BF9}" type="pres">
      <dgm:prSet presAssocID="{941BEBC0-29BE-4625-96FB-66418156B617}" presName="FourNodes_2_text" presStyleLbl="node1" presStyleIdx="3" presStyleCnt="4">
        <dgm:presLayoutVars>
          <dgm:bulletEnabled val="1"/>
        </dgm:presLayoutVars>
      </dgm:prSet>
      <dgm:spPr/>
    </dgm:pt>
    <dgm:pt modelId="{DB34C01A-FA8B-47C2-AE44-ECDD5168A8FB}" type="pres">
      <dgm:prSet presAssocID="{941BEBC0-29BE-4625-96FB-66418156B617}" presName="FourNodes_3_text" presStyleLbl="node1" presStyleIdx="3" presStyleCnt="4">
        <dgm:presLayoutVars>
          <dgm:bulletEnabled val="1"/>
        </dgm:presLayoutVars>
      </dgm:prSet>
      <dgm:spPr/>
    </dgm:pt>
    <dgm:pt modelId="{24B39B74-63FD-45D1-9D7A-5AF7911BB889}" type="pres">
      <dgm:prSet presAssocID="{941BEBC0-29BE-4625-96FB-66418156B61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04F6E1A-32B4-4930-A643-EC2E18DCCC80}" type="presOf" srcId="{6F135B08-CFF1-4FFD-8575-D84210C0B668}" destId="{96F7AF6A-B0E1-45CD-A12C-72FA39FD49CD}" srcOrd="0" destOrd="0" presId="urn:microsoft.com/office/officeart/2005/8/layout/vProcess5"/>
    <dgm:cxn modelId="{F646715B-A666-4B90-A933-E724F1C10EC9}" type="presOf" srcId="{2B2C9F12-925C-4358-9577-35CC62C9D365}" destId="{9A88656E-D728-483A-A9A1-6010F7FD0AC1}" srcOrd="0" destOrd="0" presId="urn:microsoft.com/office/officeart/2005/8/layout/vProcess5"/>
    <dgm:cxn modelId="{73D63B5C-1CA5-4A84-8ECF-5D8830EFA2AE}" type="presOf" srcId="{2B2C9F12-925C-4358-9577-35CC62C9D365}" destId="{24B39B74-63FD-45D1-9D7A-5AF7911BB889}" srcOrd="1" destOrd="0" presId="urn:microsoft.com/office/officeart/2005/8/layout/vProcess5"/>
    <dgm:cxn modelId="{65DE3668-C01D-431E-A58A-FCA42BE3C9A5}" srcId="{941BEBC0-29BE-4625-96FB-66418156B617}" destId="{98AD393C-B87A-4ED4-AD09-F37160B52F16}" srcOrd="2" destOrd="0" parTransId="{12C97AC1-7CC0-4D3C-B7C5-7EDBE1C86A6A}" sibTransId="{0AB8BA65-2A5A-4304-AD67-A476905E986E}"/>
    <dgm:cxn modelId="{E581B86C-3F77-4828-9D52-BDB490CD8D7A}" type="presOf" srcId="{98AD393C-B87A-4ED4-AD09-F37160B52F16}" destId="{DB34C01A-FA8B-47C2-AE44-ECDD5168A8FB}" srcOrd="1" destOrd="0" presId="urn:microsoft.com/office/officeart/2005/8/layout/vProcess5"/>
    <dgm:cxn modelId="{A416964E-6954-4C01-B93D-C120C6E1FEB2}" type="presOf" srcId="{677EF4F7-5906-4442-A345-1AB2938A347F}" destId="{CE892C36-B009-4A39-BC6E-7240290446FD}" srcOrd="0" destOrd="0" presId="urn:microsoft.com/office/officeart/2005/8/layout/vProcess5"/>
    <dgm:cxn modelId="{FB845A70-5FFE-42B8-8D8B-40DCBB8513B1}" srcId="{941BEBC0-29BE-4625-96FB-66418156B617}" destId="{2B2C9F12-925C-4358-9577-35CC62C9D365}" srcOrd="3" destOrd="0" parTransId="{E528939B-8841-4C58-8D02-30A7666C9481}" sibTransId="{D20355F4-310E-4097-8800-08B4B66A6D3F}"/>
    <dgm:cxn modelId="{F5A69252-C752-44A9-B987-F39DEA67D01A}" type="presOf" srcId="{8E6806AF-0FBE-44D2-9CF8-BC81DD51B576}" destId="{48710348-8766-40AA-A852-3AD4CBE08BF9}" srcOrd="1" destOrd="0" presId="urn:microsoft.com/office/officeart/2005/8/layout/vProcess5"/>
    <dgm:cxn modelId="{2F6EA752-5233-470E-8389-C0F3C433444D}" type="presOf" srcId="{8E6806AF-0FBE-44D2-9CF8-BC81DD51B576}" destId="{DE82C859-D75E-4D71-BF4B-9D26A9CEB0D8}" srcOrd="0" destOrd="0" presId="urn:microsoft.com/office/officeart/2005/8/layout/vProcess5"/>
    <dgm:cxn modelId="{8E2BB25A-EACB-4416-8633-31C0707DA02D}" srcId="{941BEBC0-29BE-4625-96FB-66418156B617}" destId="{677EF4F7-5906-4442-A345-1AB2938A347F}" srcOrd="0" destOrd="0" parTransId="{21CD9C93-8A05-45F8-BB0E-E516FB278391}" sibTransId="{6F135B08-CFF1-4FFD-8575-D84210C0B668}"/>
    <dgm:cxn modelId="{9C638782-0E09-4FD6-9CE0-E6147C7E8220}" srcId="{941BEBC0-29BE-4625-96FB-66418156B617}" destId="{8E6806AF-0FBE-44D2-9CF8-BC81DD51B576}" srcOrd="1" destOrd="0" parTransId="{192B3727-89B8-4739-9C6D-124C5F7DEC6A}" sibTransId="{2EDAEFE7-EF30-4F12-8708-591CB7257237}"/>
    <dgm:cxn modelId="{3B4824AE-2F1C-4908-ABF0-0576CD4E134E}" type="presOf" srcId="{98AD393C-B87A-4ED4-AD09-F37160B52F16}" destId="{9FCF245C-FE6F-4BCF-9B57-4A18BE139E12}" srcOrd="0" destOrd="0" presId="urn:microsoft.com/office/officeart/2005/8/layout/vProcess5"/>
    <dgm:cxn modelId="{53B2AFBB-CC06-4C30-ACFE-7FA6DCD28CC7}" type="presOf" srcId="{2EDAEFE7-EF30-4F12-8708-591CB7257237}" destId="{91411D57-F363-456E-9948-D2DE696DA4DF}" srcOrd="0" destOrd="0" presId="urn:microsoft.com/office/officeart/2005/8/layout/vProcess5"/>
    <dgm:cxn modelId="{08EDF0C9-2CFA-487F-9692-6CEA177ABB74}" type="presOf" srcId="{941BEBC0-29BE-4625-96FB-66418156B617}" destId="{78B840D1-D424-4F9E-90DF-266F56AA7A9E}" srcOrd="0" destOrd="0" presId="urn:microsoft.com/office/officeart/2005/8/layout/vProcess5"/>
    <dgm:cxn modelId="{AE5A69FE-828D-40F5-9D71-232836C70976}" type="presOf" srcId="{677EF4F7-5906-4442-A345-1AB2938A347F}" destId="{59F39691-EA06-4CE2-92A2-9F22523FAA5A}" srcOrd="1" destOrd="0" presId="urn:microsoft.com/office/officeart/2005/8/layout/vProcess5"/>
    <dgm:cxn modelId="{8C7BFCFF-22B8-4F31-8143-EE9AA98337D7}" type="presOf" srcId="{0AB8BA65-2A5A-4304-AD67-A476905E986E}" destId="{BE523C0F-2A21-4AD4-A9FE-64547DBD199D}" srcOrd="0" destOrd="0" presId="urn:microsoft.com/office/officeart/2005/8/layout/vProcess5"/>
    <dgm:cxn modelId="{5669B7A2-5351-4E9E-9768-8C47CC98AC45}" type="presParOf" srcId="{78B840D1-D424-4F9E-90DF-266F56AA7A9E}" destId="{7E328023-CBCD-4F2F-BDBF-20FCA1CDDBFD}" srcOrd="0" destOrd="0" presId="urn:microsoft.com/office/officeart/2005/8/layout/vProcess5"/>
    <dgm:cxn modelId="{690D01D5-3066-45CB-A259-9BF0D629005D}" type="presParOf" srcId="{78B840D1-D424-4F9E-90DF-266F56AA7A9E}" destId="{CE892C36-B009-4A39-BC6E-7240290446FD}" srcOrd="1" destOrd="0" presId="urn:microsoft.com/office/officeart/2005/8/layout/vProcess5"/>
    <dgm:cxn modelId="{1A0D72D7-0778-4A30-B739-D3B0CDDB21B7}" type="presParOf" srcId="{78B840D1-D424-4F9E-90DF-266F56AA7A9E}" destId="{DE82C859-D75E-4D71-BF4B-9D26A9CEB0D8}" srcOrd="2" destOrd="0" presId="urn:microsoft.com/office/officeart/2005/8/layout/vProcess5"/>
    <dgm:cxn modelId="{7E093496-332A-49BC-A212-2C295433610E}" type="presParOf" srcId="{78B840D1-D424-4F9E-90DF-266F56AA7A9E}" destId="{9FCF245C-FE6F-4BCF-9B57-4A18BE139E12}" srcOrd="3" destOrd="0" presId="urn:microsoft.com/office/officeart/2005/8/layout/vProcess5"/>
    <dgm:cxn modelId="{563434F1-B013-459E-BBA2-636666D467B8}" type="presParOf" srcId="{78B840D1-D424-4F9E-90DF-266F56AA7A9E}" destId="{9A88656E-D728-483A-A9A1-6010F7FD0AC1}" srcOrd="4" destOrd="0" presId="urn:microsoft.com/office/officeart/2005/8/layout/vProcess5"/>
    <dgm:cxn modelId="{96AEC2B7-548B-4239-BEE5-17F8B7BEBDD5}" type="presParOf" srcId="{78B840D1-D424-4F9E-90DF-266F56AA7A9E}" destId="{96F7AF6A-B0E1-45CD-A12C-72FA39FD49CD}" srcOrd="5" destOrd="0" presId="urn:microsoft.com/office/officeart/2005/8/layout/vProcess5"/>
    <dgm:cxn modelId="{E8719CEF-642F-446E-9F2F-A487D3598909}" type="presParOf" srcId="{78B840D1-D424-4F9E-90DF-266F56AA7A9E}" destId="{91411D57-F363-456E-9948-D2DE696DA4DF}" srcOrd="6" destOrd="0" presId="urn:microsoft.com/office/officeart/2005/8/layout/vProcess5"/>
    <dgm:cxn modelId="{A2A0A408-8ABB-49D5-8D0E-D28BAAC3A322}" type="presParOf" srcId="{78B840D1-D424-4F9E-90DF-266F56AA7A9E}" destId="{BE523C0F-2A21-4AD4-A9FE-64547DBD199D}" srcOrd="7" destOrd="0" presId="urn:microsoft.com/office/officeart/2005/8/layout/vProcess5"/>
    <dgm:cxn modelId="{BD878F8C-1C29-4893-9483-176E7E4A8F9A}" type="presParOf" srcId="{78B840D1-D424-4F9E-90DF-266F56AA7A9E}" destId="{59F39691-EA06-4CE2-92A2-9F22523FAA5A}" srcOrd="8" destOrd="0" presId="urn:microsoft.com/office/officeart/2005/8/layout/vProcess5"/>
    <dgm:cxn modelId="{AC7CBD2C-3D32-462B-AF08-9844C9B12EFE}" type="presParOf" srcId="{78B840D1-D424-4F9E-90DF-266F56AA7A9E}" destId="{48710348-8766-40AA-A852-3AD4CBE08BF9}" srcOrd="9" destOrd="0" presId="urn:microsoft.com/office/officeart/2005/8/layout/vProcess5"/>
    <dgm:cxn modelId="{44FAA4BE-AB54-4960-9B89-CA00A8C192B3}" type="presParOf" srcId="{78B840D1-D424-4F9E-90DF-266F56AA7A9E}" destId="{DB34C01A-FA8B-47C2-AE44-ECDD5168A8FB}" srcOrd="10" destOrd="0" presId="urn:microsoft.com/office/officeart/2005/8/layout/vProcess5"/>
    <dgm:cxn modelId="{68439BF4-134A-4084-BAE3-44BE830B023D}" type="presParOf" srcId="{78B840D1-D424-4F9E-90DF-266F56AA7A9E}" destId="{24B39B74-63FD-45D1-9D7A-5AF7911BB88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230F939-57F5-47E0-8F1E-51133AC2C949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B2D6F1-BEDB-489C-AC4B-6FF26C4F966E}">
      <dgm:prSet phldrT="[Text]"/>
      <dgm:spPr/>
      <dgm:t>
        <a:bodyPr/>
        <a:lstStyle/>
        <a:p>
          <a:r>
            <a:rPr lang="en-US" dirty="0"/>
            <a:t>Impurity</a:t>
          </a:r>
        </a:p>
      </dgm:t>
    </dgm:pt>
    <dgm:pt modelId="{9504200E-7037-470F-8083-1E3F29CB43D5}" type="parTrans" cxnId="{EF7A6C1E-3507-47EB-BF06-5A1D7A45DF48}">
      <dgm:prSet/>
      <dgm:spPr/>
      <dgm:t>
        <a:bodyPr/>
        <a:lstStyle/>
        <a:p>
          <a:endParaRPr lang="en-US"/>
        </a:p>
      </dgm:t>
    </dgm:pt>
    <dgm:pt modelId="{75D9E8D2-5065-4C3C-9FBA-BA7ED37A5732}" type="sibTrans" cxnId="{EF7A6C1E-3507-47EB-BF06-5A1D7A45DF48}">
      <dgm:prSet/>
      <dgm:spPr/>
      <dgm:t>
        <a:bodyPr/>
        <a:lstStyle/>
        <a:p>
          <a:endParaRPr lang="en-US"/>
        </a:p>
      </dgm:t>
    </dgm:pt>
    <dgm:pt modelId="{11C2530F-C2DB-4816-A52B-C027F9C69737}">
      <dgm:prSet phldrT="[Text]"/>
      <dgm:spPr/>
      <dgm:t>
        <a:bodyPr/>
        <a:lstStyle/>
        <a:p>
          <a:r>
            <a:rPr lang="en-US" dirty="0"/>
            <a:t>Entropy or Gini Metric</a:t>
          </a:r>
        </a:p>
      </dgm:t>
    </dgm:pt>
    <dgm:pt modelId="{10664436-2C83-4888-A413-A299CC187621}" type="parTrans" cxnId="{2BCCBD1B-DBCB-40F8-A073-13157A5CA7E3}">
      <dgm:prSet/>
      <dgm:spPr/>
      <dgm:t>
        <a:bodyPr/>
        <a:lstStyle/>
        <a:p>
          <a:endParaRPr lang="en-US"/>
        </a:p>
      </dgm:t>
    </dgm:pt>
    <dgm:pt modelId="{495FB571-5CB3-4C5D-B0C0-8DF5CCF661D5}" type="sibTrans" cxnId="{2BCCBD1B-DBCB-40F8-A073-13157A5CA7E3}">
      <dgm:prSet/>
      <dgm:spPr/>
      <dgm:t>
        <a:bodyPr/>
        <a:lstStyle/>
        <a:p>
          <a:endParaRPr lang="en-US"/>
        </a:p>
      </dgm:t>
    </dgm:pt>
    <dgm:pt modelId="{42176ECB-B561-4105-8CC6-64657D844806}">
      <dgm:prSet phldrT="[Text]" custT="1"/>
      <dgm:spPr/>
      <dgm:t>
        <a:bodyPr/>
        <a:lstStyle/>
        <a:p>
          <a:r>
            <a:rPr lang="en-US" sz="2000" dirty="0"/>
            <a:t>The Feature Importance is the Mean Decrease Impurity (MDI) of a feature among all the randomized decision trees.</a:t>
          </a:r>
        </a:p>
      </dgm:t>
    </dgm:pt>
    <dgm:pt modelId="{6FAF2D41-48A8-4E42-B7DD-2A8117454ADF}" type="parTrans" cxnId="{BE045222-FE64-485D-82CB-9DBF6CD6B29A}">
      <dgm:prSet/>
      <dgm:spPr/>
      <dgm:t>
        <a:bodyPr/>
        <a:lstStyle/>
        <a:p>
          <a:endParaRPr lang="en-US"/>
        </a:p>
      </dgm:t>
    </dgm:pt>
    <dgm:pt modelId="{62E73A56-0231-4EF9-B4D9-8F65F19B0146}" type="sibTrans" cxnId="{BE045222-FE64-485D-82CB-9DBF6CD6B29A}">
      <dgm:prSet/>
      <dgm:spPr/>
      <dgm:t>
        <a:bodyPr/>
        <a:lstStyle/>
        <a:p>
          <a:endParaRPr lang="en-US"/>
        </a:p>
      </dgm:t>
    </dgm:pt>
    <dgm:pt modelId="{A2E59F41-BE40-4A5E-A402-B3E430914666}">
      <dgm:prSet phldrT="[Text]"/>
      <dgm:spPr/>
      <dgm:t>
        <a:bodyPr/>
        <a:lstStyle/>
        <a:p>
          <a:r>
            <a:rPr lang="en-US" dirty="0"/>
            <a:t>Categorical</a:t>
          </a:r>
        </a:p>
      </dgm:t>
    </dgm:pt>
    <dgm:pt modelId="{17065964-4B4F-4236-8C5C-241FE1ABAC8E}" type="parTrans" cxnId="{67BFA541-ADDE-4180-AC63-FE06D33FA6C4}">
      <dgm:prSet/>
      <dgm:spPr/>
      <dgm:t>
        <a:bodyPr/>
        <a:lstStyle/>
        <a:p>
          <a:endParaRPr lang="en-US"/>
        </a:p>
      </dgm:t>
    </dgm:pt>
    <dgm:pt modelId="{6BFF473B-CB9B-4FFB-84A6-44EC129B29A1}" type="sibTrans" cxnId="{67BFA541-ADDE-4180-AC63-FE06D33FA6C4}">
      <dgm:prSet/>
      <dgm:spPr/>
      <dgm:t>
        <a:bodyPr/>
        <a:lstStyle/>
        <a:p>
          <a:endParaRPr lang="en-US"/>
        </a:p>
      </dgm:t>
    </dgm:pt>
    <dgm:pt modelId="{170D8270-A9D2-4B42-BE1D-F5B281F9B51A}">
      <dgm:prSet phldrT="[Text]"/>
      <dgm:spPr/>
      <dgm:t>
        <a:bodyPr/>
        <a:lstStyle/>
        <a:p>
          <a:r>
            <a:rPr lang="en-US" dirty="0"/>
            <a:t>Treatment for categorical feature</a:t>
          </a:r>
        </a:p>
      </dgm:t>
    </dgm:pt>
    <dgm:pt modelId="{7E8ED309-9220-47BC-82DB-C87AC6E5B485}" type="parTrans" cxnId="{0C6CF14D-4591-4610-A5D0-5882BC30C00D}">
      <dgm:prSet/>
      <dgm:spPr/>
      <dgm:t>
        <a:bodyPr/>
        <a:lstStyle/>
        <a:p>
          <a:endParaRPr lang="en-US"/>
        </a:p>
      </dgm:t>
    </dgm:pt>
    <dgm:pt modelId="{9E4FF49A-8B7F-4364-941F-9467BD0CA5C7}" type="sibTrans" cxnId="{0C6CF14D-4591-4610-A5D0-5882BC30C00D}">
      <dgm:prSet/>
      <dgm:spPr/>
      <dgm:t>
        <a:bodyPr/>
        <a:lstStyle/>
        <a:p>
          <a:endParaRPr lang="en-US"/>
        </a:p>
      </dgm:t>
    </dgm:pt>
    <dgm:pt modelId="{D65F5FDD-F44A-4AA5-89D2-6684413DE52A}">
      <dgm:prSet phldrT="[Text]"/>
      <dgm:spPr/>
      <dgm:t>
        <a:bodyPr/>
        <a:lstStyle/>
        <a:p>
          <a:r>
            <a:rPr lang="en-US" dirty="0"/>
            <a:t>Create dummy variables for categorical features</a:t>
          </a:r>
        </a:p>
      </dgm:t>
    </dgm:pt>
    <dgm:pt modelId="{B906BE20-5DEC-4B25-BF88-B977338011AE}" type="sibTrans" cxnId="{F49CF941-A9CF-429B-9A61-8F5DF85624D9}">
      <dgm:prSet/>
      <dgm:spPr/>
      <dgm:t>
        <a:bodyPr/>
        <a:lstStyle/>
        <a:p>
          <a:endParaRPr lang="en-US"/>
        </a:p>
      </dgm:t>
    </dgm:pt>
    <dgm:pt modelId="{07F6A2A6-878B-4FD1-A8C3-3CA5FDFF3BE9}" type="parTrans" cxnId="{F49CF941-A9CF-429B-9A61-8F5DF85624D9}">
      <dgm:prSet/>
      <dgm:spPr/>
      <dgm:t>
        <a:bodyPr/>
        <a:lstStyle/>
        <a:p>
          <a:endParaRPr lang="en-US"/>
        </a:p>
      </dgm:t>
    </dgm:pt>
    <dgm:pt modelId="{D5D39D8B-2BEE-43BD-98EA-21B4B7E80B22}">
      <dgm:prSet phldrT="[Text]" custT="1"/>
      <dgm:spPr/>
      <dgm:t>
        <a:bodyPr/>
        <a:lstStyle/>
        <a:p>
          <a:r>
            <a:rPr lang="en-US" sz="2000" dirty="0"/>
            <a:t>The base in calculating the mean is the total number of nodes that were split by the feature</a:t>
          </a:r>
        </a:p>
      </dgm:t>
    </dgm:pt>
    <dgm:pt modelId="{65022C88-F8D9-4D9D-ADEF-38774F16BF25}" type="parTrans" cxnId="{C27D3806-6336-49AA-AEB5-356B3E537D66}">
      <dgm:prSet/>
      <dgm:spPr/>
    </dgm:pt>
    <dgm:pt modelId="{51E5418A-3A52-48BC-8EDE-6171861177BC}" type="sibTrans" cxnId="{C27D3806-6336-49AA-AEB5-356B3E537D66}">
      <dgm:prSet/>
      <dgm:spPr/>
    </dgm:pt>
    <dgm:pt modelId="{B3881E35-74C6-4218-B77F-AD1C324B056B}">
      <dgm:prSet phldrT="[Text]"/>
      <dgm:spPr/>
      <dgm:t>
        <a:bodyPr/>
        <a:lstStyle/>
        <a:p>
          <a:r>
            <a:rPr lang="en-US" dirty="0"/>
            <a:t>The weights are the frequencies of the feature’s categories</a:t>
          </a:r>
        </a:p>
      </dgm:t>
    </dgm:pt>
    <dgm:pt modelId="{62D1EF7A-66B7-4BDE-A52C-B178254CF83E}" type="parTrans" cxnId="{032CC883-493B-4E49-BDC6-B95C40FDA961}">
      <dgm:prSet/>
      <dgm:spPr/>
    </dgm:pt>
    <dgm:pt modelId="{9FC11F01-BE98-4BFF-B5DB-F27069970454}" type="sibTrans" cxnId="{032CC883-493B-4E49-BDC6-B95C40FDA961}">
      <dgm:prSet/>
      <dgm:spPr/>
    </dgm:pt>
    <dgm:pt modelId="{BC0EE70E-8308-41D1-9D02-7F0D8AEEAB14}">
      <dgm:prSet phldrT="[Text]"/>
      <dgm:spPr/>
      <dgm:t>
        <a:bodyPr/>
        <a:lstStyle/>
        <a:p>
          <a:r>
            <a:rPr lang="en-US" dirty="0"/>
            <a:t>Use the weighted mean of the Feature Importance of the dummy variables as the Feature Importance of the categorical feature</a:t>
          </a:r>
        </a:p>
      </dgm:t>
    </dgm:pt>
    <dgm:pt modelId="{F46B4DA7-3DA1-4CC2-8917-7E4058F202FD}" type="parTrans" cxnId="{35505336-2625-4EDC-ABB0-FC996FDD2638}">
      <dgm:prSet/>
      <dgm:spPr/>
    </dgm:pt>
    <dgm:pt modelId="{13D227C6-3D18-4ED9-8FE8-3D1089C082DE}" type="sibTrans" cxnId="{35505336-2625-4EDC-ABB0-FC996FDD2638}">
      <dgm:prSet/>
      <dgm:spPr/>
    </dgm:pt>
    <dgm:pt modelId="{99B0BBF5-4825-43B9-B55C-CE155D50F08C}">
      <dgm:prSet phldrT="[Text]"/>
      <dgm:spPr/>
      <dgm:t>
        <a:bodyPr/>
        <a:lstStyle/>
        <a:p>
          <a:r>
            <a:rPr lang="en-US" dirty="0"/>
            <a:t>Beware: The Feature Importance of all features MAY NOT add up to 1.0</a:t>
          </a:r>
        </a:p>
      </dgm:t>
    </dgm:pt>
    <dgm:pt modelId="{C6A8EFDF-ABB7-47FE-A7E0-565F525B26D2}" type="parTrans" cxnId="{321A4362-A3A5-4637-9CB1-AC6F56DE6351}">
      <dgm:prSet/>
      <dgm:spPr/>
    </dgm:pt>
    <dgm:pt modelId="{A15DC7CB-39AA-4B43-BB90-1E3F978A125B}" type="sibTrans" cxnId="{321A4362-A3A5-4637-9CB1-AC6F56DE6351}">
      <dgm:prSet/>
      <dgm:spPr/>
    </dgm:pt>
    <dgm:pt modelId="{3DC7D6BD-74BA-4600-B6AD-B08282AF3F92}" type="pres">
      <dgm:prSet presAssocID="{1230F939-57F5-47E0-8F1E-51133AC2C949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941AAF32-1DC4-43DB-BC03-9D4C113B0E3D}" type="pres">
      <dgm:prSet presAssocID="{20B2D6F1-BEDB-489C-AC4B-6FF26C4F966E}" presName="composite" presStyleCnt="0"/>
      <dgm:spPr/>
    </dgm:pt>
    <dgm:pt modelId="{918F18C4-4FC4-4D96-B8BC-7A87DD92DC5C}" type="pres">
      <dgm:prSet presAssocID="{20B2D6F1-BEDB-489C-AC4B-6FF26C4F966E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C8DA3893-A0C1-4154-A35B-AE3D0A42D44A}" type="pres">
      <dgm:prSet presAssocID="{20B2D6F1-BEDB-489C-AC4B-6FF26C4F966E}" presName="Parent" presStyleLbl="alignNode1" presStyleIdx="0" presStyleCnt="2">
        <dgm:presLayoutVars>
          <dgm:chMax val="3"/>
          <dgm:chPref val="3"/>
          <dgm:bulletEnabled val="1"/>
        </dgm:presLayoutVars>
      </dgm:prSet>
      <dgm:spPr/>
    </dgm:pt>
    <dgm:pt modelId="{DD2B9AA5-3F49-4CDA-A01D-9869FD540FED}" type="pres">
      <dgm:prSet presAssocID="{20B2D6F1-BEDB-489C-AC4B-6FF26C4F966E}" presName="Accent" presStyleLbl="parChTrans1D1" presStyleIdx="0" presStyleCnt="2"/>
      <dgm:spPr/>
    </dgm:pt>
    <dgm:pt modelId="{9A632F48-2033-4563-8F55-9C9DC7AB569C}" type="pres">
      <dgm:prSet presAssocID="{20B2D6F1-BEDB-489C-AC4B-6FF26C4F966E}" presName="Child" presStyleLbl="revTx" presStyleIdx="1" presStyleCnt="4" custScaleY="94926">
        <dgm:presLayoutVars>
          <dgm:chMax val="0"/>
          <dgm:chPref val="0"/>
          <dgm:bulletEnabled val="1"/>
        </dgm:presLayoutVars>
      </dgm:prSet>
      <dgm:spPr/>
    </dgm:pt>
    <dgm:pt modelId="{59679A84-9198-4ECE-B719-5762E38995C2}" type="pres">
      <dgm:prSet presAssocID="{75D9E8D2-5065-4C3C-9FBA-BA7ED37A5732}" presName="sibTrans" presStyleCnt="0"/>
      <dgm:spPr/>
    </dgm:pt>
    <dgm:pt modelId="{3B97379F-B49A-426D-A8C7-1D05C4F41AA4}" type="pres">
      <dgm:prSet presAssocID="{A2E59F41-BE40-4A5E-A402-B3E430914666}" presName="composite" presStyleCnt="0"/>
      <dgm:spPr/>
    </dgm:pt>
    <dgm:pt modelId="{97A02EA2-217B-4E35-AFAD-3E5ECD294B75}" type="pres">
      <dgm:prSet presAssocID="{A2E59F41-BE40-4A5E-A402-B3E430914666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57E00F74-9731-4AE3-A289-AECE0A9A2BD0}" type="pres">
      <dgm:prSet presAssocID="{A2E59F41-BE40-4A5E-A402-B3E430914666}" presName="Parent" presStyleLbl="alignNode1" presStyleIdx="1" presStyleCnt="2">
        <dgm:presLayoutVars>
          <dgm:chMax val="3"/>
          <dgm:chPref val="3"/>
          <dgm:bulletEnabled val="1"/>
        </dgm:presLayoutVars>
      </dgm:prSet>
      <dgm:spPr/>
    </dgm:pt>
    <dgm:pt modelId="{5DEAE13A-E355-420D-8290-9A3813172D73}" type="pres">
      <dgm:prSet presAssocID="{A2E59F41-BE40-4A5E-A402-B3E430914666}" presName="Accent" presStyleLbl="parChTrans1D1" presStyleIdx="1" presStyleCnt="2"/>
      <dgm:spPr/>
    </dgm:pt>
    <dgm:pt modelId="{DAB887F0-EAC9-4768-BF01-DEC3458F3A0C}" type="pres">
      <dgm:prSet presAssocID="{A2E59F41-BE40-4A5E-A402-B3E430914666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27D3806-6336-49AA-AEB5-356B3E537D66}" srcId="{20B2D6F1-BEDB-489C-AC4B-6FF26C4F966E}" destId="{D5D39D8B-2BEE-43BD-98EA-21B4B7E80B22}" srcOrd="2" destOrd="0" parTransId="{65022C88-F8D9-4D9D-ADEF-38774F16BF25}" sibTransId="{51E5418A-3A52-48BC-8EDE-6171861177BC}"/>
    <dgm:cxn modelId="{39561D10-8154-4DAB-9383-FEF08E191CCD}" type="presOf" srcId="{170D8270-A9D2-4B42-BE1D-F5B281F9B51A}" destId="{97A02EA2-217B-4E35-AFAD-3E5ECD294B75}" srcOrd="0" destOrd="0" presId="urn:microsoft.com/office/officeart/2011/layout/TabList"/>
    <dgm:cxn modelId="{2BCCBD1B-DBCB-40F8-A073-13157A5CA7E3}" srcId="{20B2D6F1-BEDB-489C-AC4B-6FF26C4F966E}" destId="{11C2530F-C2DB-4816-A52B-C027F9C69737}" srcOrd="0" destOrd="0" parTransId="{10664436-2C83-4888-A413-A299CC187621}" sibTransId="{495FB571-5CB3-4C5D-B0C0-8DF5CCF661D5}"/>
    <dgm:cxn modelId="{683D1B1C-D57C-4DEA-B0BF-EF3FBDB58C56}" type="presOf" srcId="{11C2530F-C2DB-4816-A52B-C027F9C69737}" destId="{918F18C4-4FC4-4D96-B8BC-7A87DD92DC5C}" srcOrd="0" destOrd="0" presId="urn:microsoft.com/office/officeart/2011/layout/TabList"/>
    <dgm:cxn modelId="{2CEF731C-B544-47F9-B02D-33EB9F4D700A}" type="presOf" srcId="{A2E59F41-BE40-4A5E-A402-B3E430914666}" destId="{57E00F74-9731-4AE3-A289-AECE0A9A2BD0}" srcOrd="0" destOrd="0" presId="urn:microsoft.com/office/officeart/2011/layout/TabList"/>
    <dgm:cxn modelId="{EF7A6C1E-3507-47EB-BF06-5A1D7A45DF48}" srcId="{1230F939-57F5-47E0-8F1E-51133AC2C949}" destId="{20B2D6F1-BEDB-489C-AC4B-6FF26C4F966E}" srcOrd="0" destOrd="0" parTransId="{9504200E-7037-470F-8083-1E3F29CB43D5}" sibTransId="{75D9E8D2-5065-4C3C-9FBA-BA7ED37A5732}"/>
    <dgm:cxn modelId="{BE045222-FE64-485D-82CB-9DBF6CD6B29A}" srcId="{20B2D6F1-BEDB-489C-AC4B-6FF26C4F966E}" destId="{42176ECB-B561-4105-8CC6-64657D844806}" srcOrd="1" destOrd="0" parTransId="{6FAF2D41-48A8-4E42-B7DD-2A8117454ADF}" sibTransId="{62E73A56-0231-4EF9-B4D9-8F65F19B0146}"/>
    <dgm:cxn modelId="{97F38424-72F1-4B51-B8C8-75C81F2D6669}" type="presOf" srcId="{D65F5FDD-F44A-4AA5-89D2-6684413DE52A}" destId="{DAB887F0-EAC9-4768-BF01-DEC3458F3A0C}" srcOrd="0" destOrd="0" presId="urn:microsoft.com/office/officeart/2011/layout/TabList"/>
    <dgm:cxn modelId="{35505336-2625-4EDC-ABB0-FC996FDD2638}" srcId="{A2E59F41-BE40-4A5E-A402-B3E430914666}" destId="{BC0EE70E-8308-41D1-9D02-7F0D8AEEAB14}" srcOrd="2" destOrd="0" parTransId="{F46B4DA7-3DA1-4CC2-8917-7E4058F202FD}" sibTransId="{13D227C6-3D18-4ED9-8FE8-3D1089C082DE}"/>
    <dgm:cxn modelId="{67BFA541-ADDE-4180-AC63-FE06D33FA6C4}" srcId="{1230F939-57F5-47E0-8F1E-51133AC2C949}" destId="{A2E59F41-BE40-4A5E-A402-B3E430914666}" srcOrd="1" destOrd="0" parTransId="{17065964-4B4F-4236-8C5C-241FE1ABAC8E}" sibTransId="{6BFF473B-CB9B-4FFB-84A6-44EC129B29A1}"/>
    <dgm:cxn modelId="{F49CF941-A9CF-429B-9A61-8F5DF85624D9}" srcId="{A2E59F41-BE40-4A5E-A402-B3E430914666}" destId="{D65F5FDD-F44A-4AA5-89D2-6684413DE52A}" srcOrd="1" destOrd="0" parTransId="{07F6A2A6-878B-4FD1-A8C3-3CA5FDFF3BE9}" sibTransId="{B906BE20-5DEC-4B25-BF88-B977338011AE}"/>
    <dgm:cxn modelId="{321A4362-A3A5-4637-9CB1-AC6F56DE6351}" srcId="{A2E59F41-BE40-4A5E-A402-B3E430914666}" destId="{99B0BBF5-4825-43B9-B55C-CE155D50F08C}" srcOrd="4" destOrd="0" parTransId="{C6A8EFDF-ABB7-47FE-A7E0-565F525B26D2}" sibTransId="{A15DC7CB-39AA-4B43-BB90-1E3F978A125B}"/>
    <dgm:cxn modelId="{0C6CF14D-4591-4610-A5D0-5882BC30C00D}" srcId="{A2E59F41-BE40-4A5E-A402-B3E430914666}" destId="{170D8270-A9D2-4B42-BE1D-F5B281F9B51A}" srcOrd="0" destOrd="0" parTransId="{7E8ED309-9220-47BC-82DB-C87AC6E5B485}" sibTransId="{9E4FF49A-8B7F-4364-941F-9467BD0CA5C7}"/>
    <dgm:cxn modelId="{032CC883-493B-4E49-BDC6-B95C40FDA961}" srcId="{A2E59F41-BE40-4A5E-A402-B3E430914666}" destId="{B3881E35-74C6-4218-B77F-AD1C324B056B}" srcOrd="3" destOrd="0" parTransId="{62D1EF7A-66B7-4BDE-A52C-B178254CF83E}" sibTransId="{9FC11F01-BE98-4BFF-B5DB-F27069970454}"/>
    <dgm:cxn modelId="{771AF28A-1DBF-4DAC-BF74-C9DBE9467AF9}" type="presOf" srcId="{BC0EE70E-8308-41D1-9D02-7F0D8AEEAB14}" destId="{DAB887F0-EAC9-4768-BF01-DEC3458F3A0C}" srcOrd="0" destOrd="1" presId="urn:microsoft.com/office/officeart/2011/layout/TabList"/>
    <dgm:cxn modelId="{6ECBF78B-40E9-4FAC-8F68-1B0110A5F635}" type="presOf" srcId="{D5D39D8B-2BEE-43BD-98EA-21B4B7E80B22}" destId="{9A632F48-2033-4563-8F55-9C9DC7AB569C}" srcOrd="0" destOrd="1" presId="urn:microsoft.com/office/officeart/2011/layout/TabList"/>
    <dgm:cxn modelId="{7FAC7299-9E1F-4759-B812-C161CD0F776A}" type="presOf" srcId="{99B0BBF5-4825-43B9-B55C-CE155D50F08C}" destId="{DAB887F0-EAC9-4768-BF01-DEC3458F3A0C}" srcOrd="0" destOrd="3" presId="urn:microsoft.com/office/officeart/2011/layout/TabList"/>
    <dgm:cxn modelId="{BB5D1EB7-4E46-4C7D-A587-88799045133C}" type="presOf" srcId="{20B2D6F1-BEDB-489C-AC4B-6FF26C4F966E}" destId="{C8DA3893-A0C1-4154-A35B-AE3D0A42D44A}" srcOrd="0" destOrd="0" presId="urn:microsoft.com/office/officeart/2011/layout/TabList"/>
    <dgm:cxn modelId="{93671FC6-B132-49E3-996D-8E73EBF353ED}" type="presOf" srcId="{1230F939-57F5-47E0-8F1E-51133AC2C949}" destId="{3DC7D6BD-74BA-4600-B6AD-B08282AF3F92}" srcOrd="0" destOrd="0" presId="urn:microsoft.com/office/officeart/2011/layout/TabList"/>
    <dgm:cxn modelId="{791195E8-44E1-4592-8118-1ECE5E062D38}" type="presOf" srcId="{42176ECB-B561-4105-8CC6-64657D844806}" destId="{9A632F48-2033-4563-8F55-9C9DC7AB569C}" srcOrd="0" destOrd="0" presId="urn:microsoft.com/office/officeart/2011/layout/TabList"/>
    <dgm:cxn modelId="{7E10ABEB-E0D4-4C1A-811C-C6DF709F8701}" type="presOf" srcId="{B3881E35-74C6-4218-B77F-AD1C324B056B}" destId="{DAB887F0-EAC9-4768-BF01-DEC3458F3A0C}" srcOrd="0" destOrd="2" presId="urn:microsoft.com/office/officeart/2011/layout/TabList"/>
    <dgm:cxn modelId="{E3F1FCB8-7091-4D1B-A12B-CCC5BE81D64E}" type="presParOf" srcId="{3DC7D6BD-74BA-4600-B6AD-B08282AF3F92}" destId="{941AAF32-1DC4-43DB-BC03-9D4C113B0E3D}" srcOrd="0" destOrd="0" presId="urn:microsoft.com/office/officeart/2011/layout/TabList"/>
    <dgm:cxn modelId="{F6C4EAD9-BF1F-4C26-937A-F96F5158CD6C}" type="presParOf" srcId="{941AAF32-1DC4-43DB-BC03-9D4C113B0E3D}" destId="{918F18C4-4FC4-4D96-B8BC-7A87DD92DC5C}" srcOrd="0" destOrd="0" presId="urn:microsoft.com/office/officeart/2011/layout/TabList"/>
    <dgm:cxn modelId="{C4A6DC7D-315A-4D68-A055-E2EDEB6EDC98}" type="presParOf" srcId="{941AAF32-1DC4-43DB-BC03-9D4C113B0E3D}" destId="{C8DA3893-A0C1-4154-A35B-AE3D0A42D44A}" srcOrd="1" destOrd="0" presId="urn:microsoft.com/office/officeart/2011/layout/TabList"/>
    <dgm:cxn modelId="{5488D909-EB4F-4E63-A98D-2071E668DBDA}" type="presParOf" srcId="{941AAF32-1DC4-43DB-BC03-9D4C113B0E3D}" destId="{DD2B9AA5-3F49-4CDA-A01D-9869FD540FED}" srcOrd="2" destOrd="0" presId="urn:microsoft.com/office/officeart/2011/layout/TabList"/>
    <dgm:cxn modelId="{641CF830-7A76-498A-8D7E-44CEC4827E39}" type="presParOf" srcId="{3DC7D6BD-74BA-4600-B6AD-B08282AF3F92}" destId="{9A632F48-2033-4563-8F55-9C9DC7AB569C}" srcOrd="1" destOrd="0" presId="urn:microsoft.com/office/officeart/2011/layout/TabList"/>
    <dgm:cxn modelId="{C8C07A64-CDEF-4B75-A0FC-D52AE2F050F8}" type="presParOf" srcId="{3DC7D6BD-74BA-4600-B6AD-B08282AF3F92}" destId="{59679A84-9198-4ECE-B719-5762E38995C2}" srcOrd="2" destOrd="0" presId="urn:microsoft.com/office/officeart/2011/layout/TabList"/>
    <dgm:cxn modelId="{4E6593F5-AAAE-479E-BCD2-0865CEC45ABE}" type="presParOf" srcId="{3DC7D6BD-74BA-4600-B6AD-B08282AF3F92}" destId="{3B97379F-B49A-426D-A8C7-1D05C4F41AA4}" srcOrd="3" destOrd="0" presId="urn:microsoft.com/office/officeart/2011/layout/TabList"/>
    <dgm:cxn modelId="{AA6D85F7-2D15-4FBB-AF11-B7705C31736E}" type="presParOf" srcId="{3B97379F-B49A-426D-A8C7-1D05C4F41AA4}" destId="{97A02EA2-217B-4E35-AFAD-3E5ECD294B75}" srcOrd="0" destOrd="0" presId="urn:microsoft.com/office/officeart/2011/layout/TabList"/>
    <dgm:cxn modelId="{F7C367CD-7BEE-48EA-8F93-D79741A29A93}" type="presParOf" srcId="{3B97379F-B49A-426D-A8C7-1D05C4F41AA4}" destId="{57E00F74-9731-4AE3-A289-AECE0A9A2BD0}" srcOrd="1" destOrd="0" presId="urn:microsoft.com/office/officeart/2011/layout/TabList"/>
    <dgm:cxn modelId="{7F6B5E10-3AEA-4844-9BB3-A9385618A39B}" type="presParOf" srcId="{3B97379F-B49A-426D-A8C7-1D05C4F41AA4}" destId="{5DEAE13A-E355-420D-8290-9A3813172D73}" srcOrd="2" destOrd="0" presId="urn:microsoft.com/office/officeart/2011/layout/TabList"/>
    <dgm:cxn modelId="{30DE0348-6140-4126-894E-F03FE8F9D88B}" type="presParOf" srcId="{3DC7D6BD-74BA-4600-B6AD-B08282AF3F92}" destId="{DAB887F0-EAC9-4768-BF01-DEC3458F3A0C}" srcOrd="4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2A63834-72D6-47E8-9179-342CFC58C97A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4A0CA2-F6FF-406D-866B-576CCF68BDAC}">
      <dgm:prSet phldrT="[Text]" custT="1"/>
      <dgm:spPr/>
      <dgm:t>
        <a:bodyPr/>
        <a:lstStyle/>
        <a:p>
          <a:r>
            <a:rPr lang="en-US" sz="4800" dirty="0"/>
            <a:t>Function</a:t>
          </a:r>
        </a:p>
      </dgm:t>
    </dgm:pt>
    <dgm:pt modelId="{F37834B1-A85F-4510-B72F-79A66D045DFC}" type="parTrans" cxnId="{9C42609C-425F-4850-B129-747DC66CECF9}">
      <dgm:prSet/>
      <dgm:spPr/>
      <dgm:t>
        <a:bodyPr/>
        <a:lstStyle/>
        <a:p>
          <a:endParaRPr lang="en-US"/>
        </a:p>
      </dgm:t>
    </dgm:pt>
    <dgm:pt modelId="{93A885F9-04C5-4340-BBD7-EFC8CE2918AB}" type="sibTrans" cxnId="{9C42609C-425F-4850-B129-747DC66CECF9}">
      <dgm:prSet/>
      <dgm:spPr/>
      <dgm:t>
        <a:bodyPr/>
        <a:lstStyle/>
        <a:p>
          <a:endParaRPr lang="en-US"/>
        </a:p>
      </dgm:t>
    </dgm:pt>
    <dgm:pt modelId="{7D52A6D3-AAAA-4FD4-8809-FBBF8D0508B4}">
      <dgm:prSet phldrT="[Text]" custT="1"/>
      <dgm:spPr/>
      <dgm:t>
        <a:bodyPr/>
        <a:lstStyle/>
        <a:p>
          <a:r>
            <a:rPr lang="en-US" sz="2800" dirty="0" err="1"/>
            <a:t>RandomForestClassifier</a:t>
          </a:r>
          <a:r>
            <a:rPr lang="en-US" sz="2800" dirty="0"/>
            <a:t> for categorical target</a:t>
          </a:r>
        </a:p>
      </dgm:t>
    </dgm:pt>
    <dgm:pt modelId="{3FB18B12-2461-4264-BA22-634D13895090}" type="parTrans" cxnId="{DDB57304-65C4-4783-8427-B1BBAB684EF0}">
      <dgm:prSet/>
      <dgm:spPr/>
      <dgm:t>
        <a:bodyPr/>
        <a:lstStyle/>
        <a:p>
          <a:endParaRPr lang="en-US"/>
        </a:p>
      </dgm:t>
    </dgm:pt>
    <dgm:pt modelId="{B66854DC-642A-497F-A615-24746D65D59D}" type="sibTrans" cxnId="{DDB57304-65C4-4783-8427-B1BBAB684EF0}">
      <dgm:prSet/>
      <dgm:spPr/>
      <dgm:t>
        <a:bodyPr/>
        <a:lstStyle/>
        <a:p>
          <a:endParaRPr lang="en-US"/>
        </a:p>
      </dgm:t>
    </dgm:pt>
    <dgm:pt modelId="{02039F08-3384-4A5D-9296-0400C4CF96EC}">
      <dgm:prSet phldrT="[Text]" custT="1"/>
      <dgm:spPr/>
      <dgm:t>
        <a:bodyPr/>
        <a:lstStyle/>
        <a:p>
          <a:r>
            <a:rPr lang="en-US" sz="2800" dirty="0" err="1"/>
            <a:t>RandomForestRegressor</a:t>
          </a:r>
          <a:r>
            <a:rPr lang="en-US" sz="2800" dirty="0"/>
            <a:t> for interval target</a:t>
          </a:r>
        </a:p>
      </dgm:t>
    </dgm:pt>
    <dgm:pt modelId="{56EFDAB1-5822-4FC5-9398-1241DC3C870A}" type="parTrans" cxnId="{C01877BA-8BE3-49CF-9AD2-3289B7D4770D}">
      <dgm:prSet/>
      <dgm:spPr/>
      <dgm:t>
        <a:bodyPr/>
        <a:lstStyle/>
        <a:p>
          <a:endParaRPr lang="en-US"/>
        </a:p>
      </dgm:t>
    </dgm:pt>
    <dgm:pt modelId="{7DF907EE-2F0F-410A-9754-4C092F30A84D}" type="sibTrans" cxnId="{C01877BA-8BE3-49CF-9AD2-3289B7D4770D}">
      <dgm:prSet/>
      <dgm:spPr/>
      <dgm:t>
        <a:bodyPr/>
        <a:lstStyle/>
        <a:p>
          <a:endParaRPr lang="en-US"/>
        </a:p>
      </dgm:t>
    </dgm:pt>
    <dgm:pt modelId="{3B8771E1-910E-4BC8-8A0B-02DA9AC294B3}">
      <dgm:prSet phldrT="[Text]" custT="1"/>
      <dgm:spPr/>
      <dgm:t>
        <a:bodyPr/>
        <a:lstStyle/>
        <a:p>
          <a:r>
            <a:rPr lang="en-US" sz="4800" dirty="0"/>
            <a:t>Specifications</a:t>
          </a:r>
        </a:p>
      </dgm:t>
    </dgm:pt>
    <dgm:pt modelId="{7F4AB435-0FD4-461A-B581-EE27826FEB24}" type="parTrans" cxnId="{50CC7772-EB66-4586-B4D5-725E9BBC109A}">
      <dgm:prSet/>
      <dgm:spPr/>
      <dgm:t>
        <a:bodyPr/>
        <a:lstStyle/>
        <a:p>
          <a:endParaRPr lang="en-US"/>
        </a:p>
      </dgm:t>
    </dgm:pt>
    <dgm:pt modelId="{468373FB-9D23-4BBE-A9F0-8F7EDEE51D0D}" type="sibTrans" cxnId="{50CC7772-EB66-4586-B4D5-725E9BBC109A}">
      <dgm:prSet/>
      <dgm:spPr/>
      <dgm:t>
        <a:bodyPr/>
        <a:lstStyle/>
        <a:p>
          <a:endParaRPr lang="en-US"/>
        </a:p>
      </dgm:t>
    </dgm:pt>
    <dgm:pt modelId="{F6F19587-7E60-4ADF-AC3B-A056D2942004}">
      <dgm:prSet phldrT="[Text]" custT="1"/>
      <dgm:spPr/>
      <dgm:t>
        <a:bodyPr/>
        <a:lstStyle/>
        <a:p>
          <a:r>
            <a:rPr lang="en-US" sz="2400" dirty="0" err="1"/>
            <a:t>n_estimators</a:t>
          </a:r>
          <a:r>
            <a:rPr lang="en-US" sz="2400" dirty="0"/>
            <a:t>: number of trees in the forest</a:t>
          </a:r>
        </a:p>
      </dgm:t>
    </dgm:pt>
    <dgm:pt modelId="{1567A527-6858-4C5C-9F3C-3809423FC020}" type="parTrans" cxnId="{2BD1C908-6E47-426C-BE2E-15B81716EB9B}">
      <dgm:prSet/>
      <dgm:spPr/>
      <dgm:t>
        <a:bodyPr/>
        <a:lstStyle/>
        <a:p>
          <a:endParaRPr lang="en-US"/>
        </a:p>
      </dgm:t>
    </dgm:pt>
    <dgm:pt modelId="{5DB2F716-F1EF-4C60-9CEA-B6BB0B5B27EB}" type="sibTrans" cxnId="{2BD1C908-6E47-426C-BE2E-15B81716EB9B}">
      <dgm:prSet/>
      <dgm:spPr/>
      <dgm:t>
        <a:bodyPr/>
        <a:lstStyle/>
        <a:p>
          <a:endParaRPr lang="en-US"/>
        </a:p>
      </dgm:t>
    </dgm:pt>
    <dgm:pt modelId="{C5F68CCA-F68E-48D6-95B2-4AE03F84978D}">
      <dgm:prSet phldrT="[Text]" custT="1"/>
      <dgm:spPr/>
      <dgm:t>
        <a:bodyPr/>
        <a:lstStyle/>
        <a:p>
          <a:r>
            <a:rPr lang="en-US" sz="2400" dirty="0"/>
            <a:t>bootstrap: create bootstrap sample?</a:t>
          </a:r>
        </a:p>
      </dgm:t>
    </dgm:pt>
    <dgm:pt modelId="{EA227BB4-AD83-44BC-B94A-80AB6D4CB5A7}" type="parTrans" cxnId="{06D36660-95C5-4DE9-9246-A20B3E4DB52C}">
      <dgm:prSet/>
      <dgm:spPr/>
      <dgm:t>
        <a:bodyPr/>
        <a:lstStyle/>
        <a:p>
          <a:endParaRPr lang="en-US"/>
        </a:p>
      </dgm:t>
    </dgm:pt>
    <dgm:pt modelId="{D456797A-758E-4AB4-9875-A8BB3E86DC98}" type="sibTrans" cxnId="{06D36660-95C5-4DE9-9246-A20B3E4DB52C}">
      <dgm:prSet/>
      <dgm:spPr/>
      <dgm:t>
        <a:bodyPr/>
        <a:lstStyle/>
        <a:p>
          <a:endParaRPr lang="en-US"/>
        </a:p>
      </dgm:t>
    </dgm:pt>
    <dgm:pt modelId="{E03F04A7-6E98-464E-BE3D-02BF70BFCA10}">
      <dgm:prSet phldrT="[Text]" custT="1"/>
      <dgm:spPr/>
      <dgm:t>
        <a:bodyPr/>
        <a:lstStyle/>
        <a:p>
          <a:r>
            <a:rPr lang="en-US" sz="2400" dirty="0" err="1"/>
            <a:t>max_features</a:t>
          </a:r>
          <a:r>
            <a:rPr lang="en-US" sz="2400" dirty="0"/>
            <a:t>: number of features to consider</a:t>
          </a:r>
        </a:p>
      </dgm:t>
    </dgm:pt>
    <dgm:pt modelId="{B5004BA9-4BBA-4C03-B00E-70795FF24F60}" type="parTrans" cxnId="{F345806B-36D0-4E18-992A-E42E58D9BEB2}">
      <dgm:prSet/>
      <dgm:spPr/>
      <dgm:t>
        <a:bodyPr/>
        <a:lstStyle/>
        <a:p>
          <a:endParaRPr lang="en-US"/>
        </a:p>
      </dgm:t>
    </dgm:pt>
    <dgm:pt modelId="{0AACC829-4EBC-4BFF-9894-384041600CBC}" type="sibTrans" cxnId="{F345806B-36D0-4E18-992A-E42E58D9BEB2}">
      <dgm:prSet/>
      <dgm:spPr/>
      <dgm:t>
        <a:bodyPr/>
        <a:lstStyle/>
        <a:p>
          <a:endParaRPr lang="en-US"/>
        </a:p>
      </dgm:t>
    </dgm:pt>
    <dgm:pt modelId="{CD6E32E3-4317-4446-9DD4-05CF440944A2}" type="pres">
      <dgm:prSet presAssocID="{52A63834-72D6-47E8-9179-342CFC58C97A}" presName="theList" presStyleCnt="0">
        <dgm:presLayoutVars>
          <dgm:dir/>
          <dgm:animLvl val="lvl"/>
          <dgm:resizeHandles val="exact"/>
        </dgm:presLayoutVars>
      </dgm:prSet>
      <dgm:spPr/>
    </dgm:pt>
    <dgm:pt modelId="{3ABF929D-BA68-410A-B48A-0901BD4946AD}" type="pres">
      <dgm:prSet presAssocID="{364A0CA2-F6FF-406D-866B-576CCF68BDAC}" presName="compNode" presStyleCnt="0"/>
      <dgm:spPr/>
    </dgm:pt>
    <dgm:pt modelId="{80D27C11-3AC9-471D-B7BB-8D767B273E6C}" type="pres">
      <dgm:prSet presAssocID="{364A0CA2-F6FF-406D-866B-576CCF68BDAC}" presName="aNode" presStyleLbl="bgShp" presStyleIdx="0" presStyleCnt="2"/>
      <dgm:spPr/>
    </dgm:pt>
    <dgm:pt modelId="{98181A94-DB5A-4B3A-AB70-CFD0354FFAA1}" type="pres">
      <dgm:prSet presAssocID="{364A0CA2-F6FF-406D-866B-576CCF68BDAC}" presName="textNode" presStyleLbl="bgShp" presStyleIdx="0" presStyleCnt="2"/>
      <dgm:spPr/>
    </dgm:pt>
    <dgm:pt modelId="{81EC504E-8772-42EA-A346-D9BF91CD26B2}" type="pres">
      <dgm:prSet presAssocID="{364A0CA2-F6FF-406D-866B-576CCF68BDAC}" presName="compChildNode" presStyleCnt="0"/>
      <dgm:spPr/>
    </dgm:pt>
    <dgm:pt modelId="{E417727C-5270-466E-A0BC-DA3A4B1F84B8}" type="pres">
      <dgm:prSet presAssocID="{364A0CA2-F6FF-406D-866B-576CCF68BDAC}" presName="theInnerList" presStyleCnt="0"/>
      <dgm:spPr/>
    </dgm:pt>
    <dgm:pt modelId="{F83038EE-1DA8-4A13-BB2B-A3BE27DEB54C}" type="pres">
      <dgm:prSet presAssocID="{7D52A6D3-AAAA-4FD4-8809-FBBF8D0508B4}" presName="childNode" presStyleLbl="node1" presStyleIdx="0" presStyleCnt="5">
        <dgm:presLayoutVars>
          <dgm:bulletEnabled val="1"/>
        </dgm:presLayoutVars>
      </dgm:prSet>
      <dgm:spPr/>
    </dgm:pt>
    <dgm:pt modelId="{430EFCDF-7B46-4E76-9929-AFBEA4331B83}" type="pres">
      <dgm:prSet presAssocID="{7D52A6D3-AAAA-4FD4-8809-FBBF8D0508B4}" presName="aSpace2" presStyleCnt="0"/>
      <dgm:spPr/>
    </dgm:pt>
    <dgm:pt modelId="{8E9E41D3-1ADD-4D85-9984-CCC6E941E36D}" type="pres">
      <dgm:prSet presAssocID="{02039F08-3384-4A5D-9296-0400C4CF96EC}" presName="childNode" presStyleLbl="node1" presStyleIdx="1" presStyleCnt="5">
        <dgm:presLayoutVars>
          <dgm:bulletEnabled val="1"/>
        </dgm:presLayoutVars>
      </dgm:prSet>
      <dgm:spPr/>
    </dgm:pt>
    <dgm:pt modelId="{57A18C5E-32C6-4846-A4BF-9E429667DA38}" type="pres">
      <dgm:prSet presAssocID="{364A0CA2-F6FF-406D-866B-576CCF68BDAC}" presName="aSpace" presStyleCnt="0"/>
      <dgm:spPr/>
    </dgm:pt>
    <dgm:pt modelId="{4ED08850-54C3-4FCE-BDE0-7A983DE422B3}" type="pres">
      <dgm:prSet presAssocID="{3B8771E1-910E-4BC8-8A0B-02DA9AC294B3}" presName="compNode" presStyleCnt="0"/>
      <dgm:spPr/>
    </dgm:pt>
    <dgm:pt modelId="{46D65C9A-FA9D-44FC-8268-4208FFC62668}" type="pres">
      <dgm:prSet presAssocID="{3B8771E1-910E-4BC8-8A0B-02DA9AC294B3}" presName="aNode" presStyleLbl="bgShp" presStyleIdx="1" presStyleCnt="2"/>
      <dgm:spPr/>
    </dgm:pt>
    <dgm:pt modelId="{21C8050F-2B49-450C-92E1-2B12689DC44E}" type="pres">
      <dgm:prSet presAssocID="{3B8771E1-910E-4BC8-8A0B-02DA9AC294B3}" presName="textNode" presStyleLbl="bgShp" presStyleIdx="1" presStyleCnt="2"/>
      <dgm:spPr/>
    </dgm:pt>
    <dgm:pt modelId="{7BE0244A-4F97-43A1-8446-D57A11F85462}" type="pres">
      <dgm:prSet presAssocID="{3B8771E1-910E-4BC8-8A0B-02DA9AC294B3}" presName="compChildNode" presStyleCnt="0"/>
      <dgm:spPr/>
    </dgm:pt>
    <dgm:pt modelId="{983A5428-17D7-4572-B732-02E0086BD50D}" type="pres">
      <dgm:prSet presAssocID="{3B8771E1-910E-4BC8-8A0B-02DA9AC294B3}" presName="theInnerList" presStyleCnt="0"/>
      <dgm:spPr/>
    </dgm:pt>
    <dgm:pt modelId="{7FCD6C50-F8E3-46AC-B1D7-E280CBA75662}" type="pres">
      <dgm:prSet presAssocID="{F6F19587-7E60-4ADF-AC3B-A056D2942004}" presName="childNode" presStyleLbl="node1" presStyleIdx="2" presStyleCnt="5">
        <dgm:presLayoutVars>
          <dgm:bulletEnabled val="1"/>
        </dgm:presLayoutVars>
      </dgm:prSet>
      <dgm:spPr/>
    </dgm:pt>
    <dgm:pt modelId="{F0EE18DF-A517-420D-896A-469EE774D7D9}" type="pres">
      <dgm:prSet presAssocID="{F6F19587-7E60-4ADF-AC3B-A056D2942004}" presName="aSpace2" presStyleCnt="0"/>
      <dgm:spPr/>
    </dgm:pt>
    <dgm:pt modelId="{5C28A8DB-6C10-4BF5-83B9-17477360FA26}" type="pres">
      <dgm:prSet presAssocID="{E03F04A7-6E98-464E-BE3D-02BF70BFCA10}" presName="childNode" presStyleLbl="node1" presStyleIdx="3" presStyleCnt="5">
        <dgm:presLayoutVars>
          <dgm:bulletEnabled val="1"/>
        </dgm:presLayoutVars>
      </dgm:prSet>
      <dgm:spPr/>
    </dgm:pt>
    <dgm:pt modelId="{E4A247D9-F9E4-4797-A0A4-33F13D53861F}" type="pres">
      <dgm:prSet presAssocID="{E03F04A7-6E98-464E-BE3D-02BF70BFCA10}" presName="aSpace2" presStyleCnt="0"/>
      <dgm:spPr/>
    </dgm:pt>
    <dgm:pt modelId="{33128BDA-F38B-4E76-BA9D-61C170E02304}" type="pres">
      <dgm:prSet presAssocID="{C5F68CCA-F68E-48D6-95B2-4AE03F84978D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7C937703-FED2-412D-9E25-CAFCB8F56398}" type="presOf" srcId="{3B8771E1-910E-4BC8-8A0B-02DA9AC294B3}" destId="{46D65C9A-FA9D-44FC-8268-4208FFC62668}" srcOrd="0" destOrd="0" presId="urn:microsoft.com/office/officeart/2005/8/layout/lProcess2"/>
    <dgm:cxn modelId="{DDB57304-65C4-4783-8427-B1BBAB684EF0}" srcId="{364A0CA2-F6FF-406D-866B-576CCF68BDAC}" destId="{7D52A6D3-AAAA-4FD4-8809-FBBF8D0508B4}" srcOrd="0" destOrd="0" parTransId="{3FB18B12-2461-4264-BA22-634D13895090}" sibTransId="{B66854DC-642A-497F-A615-24746D65D59D}"/>
    <dgm:cxn modelId="{2BD1C908-6E47-426C-BE2E-15B81716EB9B}" srcId="{3B8771E1-910E-4BC8-8A0B-02DA9AC294B3}" destId="{F6F19587-7E60-4ADF-AC3B-A056D2942004}" srcOrd="0" destOrd="0" parTransId="{1567A527-6858-4C5C-9F3C-3809423FC020}" sibTransId="{5DB2F716-F1EF-4C60-9CEA-B6BB0B5B27EB}"/>
    <dgm:cxn modelId="{C9B4482F-B550-43F8-BCA5-8566E53243FF}" type="presOf" srcId="{C5F68CCA-F68E-48D6-95B2-4AE03F84978D}" destId="{33128BDA-F38B-4E76-BA9D-61C170E02304}" srcOrd="0" destOrd="0" presId="urn:microsoft.com/office/officeart/2005/8/layout/lProcess2"/>
    <dgm:cxn modelId="{06D36660-95C5-4DE9-9246-A20B3E4DB52C}" srcId="{3B8771E1-910E-4BC8-8A0B-02DA9AC294B3}" destId="{C5F68CCA-F68E-48D6-95B2-4AE03F84978D}" srcOrd="2" destOrd="0" parTransId="{EA227BB4-AD83-44BC-B94A-80AB6D4CB5A7}" sibTransId="{D456797A-758E-4AB4-9875-A8BB3E86DC98}"/>
    <dgm:cxn modelId="{F345806B-36D0-4E18-992A-E42E58D9BEB2}" srcId="{3B8771E1-910E-4BC8-8A0B-02DA9AC294B3}" destId="{E03F04A7-6E98-464E-BE3D-02BF70BFCA10}" srcOrd="1" destOrd="0" parTransId="{B5004BA9-4BBA-4C03-B00E-70795FF24F60}" sibTransId="{0AACC829-4EBC-4BFF-9894-384041600CBC}"/>
    <dgm:cxn modelId="{D3FA8F71-C51A-4503-B52B-1D7E0C781B6F}" type="presOf" srcId="{F6F19587-7E60-4ADF-AC3B-A056D2942004}" destId="{7FCD6C50-F8E3-46AC-B1D7-E280CBA75662}" srcOrd="0" destOrd="0" presId="urn:microsoft.com/office/officeart/2005/8/layout/lProcess2"/>
    <dgm:cxn modelId="{50CC7772-EB66-4586-B4D5-725E9BBC109A}" srcId="{52A63834-72D6-47E8-9179-342CFC58C97A}" destId="{3B8771E1-910E-4BC8-8A0B-02DA9AC294B3}" srcOrd="1" destOrd="0" parTransId="{7F4AB435-0FD4-461A-B581-EE27826FEB24}" sibTransId="{468373FB-9D23-4BBE-A9F0-8F7EDEE51D0D}"/>
    <dgm:cxn modelId="{0BA8AF96-BF7F-426D-A6B2-0D2CD7DC03BA}" type="presOf" srcId="{3B8771E1-910E-4BC8-8A0B-02DA9AC294B3}" destId="{21C8050F-2B49-450C-92E1-2B12689DC44E}" srcOrd="1" destOrd="0" presId="urn:microsoft.com/office/officeart/2005/8/layout/lProcess2"/>
    <dgm:cxn modelId="{9C42609C-425F-4850-B129-747DC66CECF9}" srcId="{52A63834-72D6-47E8-9179-342CFC58C97A}" destId="{364A0CA2-F6FF-406D-866B-576CCF68BDAC}" srcOrd="0" destOrd="0" parTransId="{F37834B1-A85F-4510-B72F-79A66D045DFC}" sibTransId="{93A885F9-04C5-4340-BBD7-EFC8CE2918AB}"/>
    <dgm:cxn modelId="{C01877BA-8BE3-49CF-9AD2-3289B7D4770D}" srcId="{364A0CA2-F6FF-406D-866B-576CCF68BDAC}" destId="{02039F08-3384-4A5D-9296-0400C4CF96EC}" srcOrd="1" destOrd="0" parTransId="{56EFDAB1-5822-4FC5-9398-1241DC3C870A}" sibTransId="{7DF907EE-2F0F-410A-9754-4C092F30A84D}"/>
    <dgm:cxn modelId="{001945C2-FF7B-4477-BA7A-0722D1D9E42D}" type="presOf" srcId="{364A0CA2-F6FF-406D-866B-576CCF68BDAC}" destId="{80D27C11-3AC9-471D-B7BB-8D767B273E6C}" srcOrd="0" destOrd="0" presId="urn:microsoft.com/office/officeart/2005/8/layout/lProcess2"/>
    <dgm:cxn modelId="{B3EB05C7-97D3-46BD-8D85-2296723F551B}" type="presOf" srcId="{E03F04A7-6E98-464E-BE3D-02BF70BFCA10}" destId="{5C28A8DB-6C10-4BF5-83B9-17477360FA26}" srcOrd="0" destOrd="0" presId="urn:microsoft.com/office/officeart/2005/8/layout/lProcess2"/>
    <dgm:cxn modelId="{764812D2-4632-49E7-8CD4-2DAFDA9D4D2D}" type="presOf" srcId="{02039F08-3384-4A5D-9296-0400C4CF96EC}" destId="{8E9E41D3-1ADD-4D85-9984-CCC6E941E36D}" srcOrd="0" destOrd="0" presId="urn:microsoft.com/office/officeart/2005/8/layout/lProcess2"/>
    <dgm:cxn modelId="{9137BFE3-A397-4A95-8589-9652D0C62E7D}" type="presOf" srcId="{52A63834-72D6-47E8-9179-342CFC58C97A}" destId="{CD6E32E3-4317-4446-9DD4-05CF440944A2}" srcOrd="0" destOrd="0" presId="urn:microsoft.com/office/officeart/2005/8/layout/lProcess2"/>
    <dgm:cxn modelId="{BAC9B2F6-D4B0-4F5A-AAC5-16A120ABD061}" type="presOf" srcId="{7D52A6D3-AAAA-4FD4-8809-FBBF8D0508B4}" destId="{F83038EE-1DA8-4A13-BB2B-A3BE27DEB54C}" srcOrd="0" destOrd="0" presId="urn:microsoft.com/office/officeart/2005/8/layout/lProcess2"/>
    <dgm:cxn modelId="{1B0E4AFE-A039-4A33-8E33-3D3F9B304FA9}" type="presOf" srcId="{364A0CA2-F6FF-406D-866B-576CCF68BDAC}" destId="{98181A94-DB5A-4B3A-AB70-CFD0354FFAA1}" srcOrd="1" destOrd="0" presId="urn:microsoft.com/office/officeart/2005/8/layout/lProcess2"/>
    <dgm:cxn modelId="{335A4DB5-11BD-4439-B877-FA03F0EEE1C2}" type="presParOf" srcId="{CD6E32E3-4317-4446-9DD4-05CF440944A2}" destId="{3ABF929D-BA68-410A-B48A-0901BD4946AD}" srcOrd="0" destOrd="0" presId="urn:microsoft.com/office/officeart/2005/8/layout/lProcess2"/>
    <dgm:cxn modelId="{77D951B6-F1AD-4749-9C0A-28D4D8F20A7E}" type="presParOf" srcId="{3ABF929D-BA68-410A-B48A-0901BD4946AD}" destId="{80D27C11-3AC9-471D-B7BB-8D767B273E6C}" srcOrd="0" destOrd="0" presId="urn:microsoft.com/office/officeart/2005/8/layout/lProcess2"/>
    <dgm:cxn modelId="{0D5F0C0B-BA7B-4B8D-9379-96BAABB7483F}" type="presParOf" srcId="{3ABF929D-BA68-410A-B48A-0901BD4946AD}" destId="{98181A94-DB5A-4B3A-AB70-CFD0354FFAA1}" srcOrd="1" destOrd="0" presId="urn:microsoft.com/office/officeart/2005/8/layout/lProcess2"/>
    <dgm:cxn modelId="{FC27D26A-3ADA-45F5-B4B0-F42EB06BAB01}" type="presParOf" srcId="{3ABF929D-BA68-410A-B48A-0901BD4946AD}" destId="{81EC504E-8772-42EA-A346-D9BF91CD26B2}" srcOrd="2" destOrd="0" presId="urn:microsoft.com/office/officeart/2005/8/layout/lProcess2"/>
    <dgm:cxn modelId="{55EF3263-CECD-40C8-8D26-A4ECB053F8BD}" type="presParOf" srcId="{81EC504E-8772-42EA-A346-D9BF91CD26B2}" destId="{E417727C-5270-466E-A0BC-DA3A4B1F84B8}" srcOrd="0" destOrd="0" presId="urn:microsoft.com/office/officeart/2005/8/layout/lProcess2"/>
    <dgm:cxn modelId="{30C4FC0E-8AE5-48C1-B0C5-A27C0DF0B222}" type="presParOf" srcId="{E417727C-5270-466E-A0BC-DA3A4B1F84B8}" destId="{F83038EE-1DA8-4A13-BB2B-A3BE27DEB54C}" srcOrd="0" destOrd="0" presId="urn:microsoft.com/office/officeart/2005/8/layout/lProcess2"/>
    <dgm:cxn modelId="{7469F708-203C-4347-BED1-1992F2C0FEB2}" type="presParOf" srcId="{E417727C-5270-466E-A0BC-DA3A4B1F84B8}" destId="{430EFCDF-7B46-4E76-9929-AFBEA4331B83}" srcOrd="1" destOrd="0" presId="urn:microsoft.com/office/officeart/2005/8/layout/lProcess2"/>
    <dgm:cxn modelId="{DC97BC2B-E29C-44AB-B89D-4CA70BF599ED}" type="presParOf" srcId="{E417727C-5270-466E-A0BC-DA3A4B1F84B8}" destId="{8E9E41D3-1ADD-4D85-9984-CCC6E941E36D}" srcOrd="2" destOrd="0" presId="urn:microsoft.com/office/officeart/2005/8/layout/lProcess2"/>
    <dgm:cxn modelId="{2DDBADD5-5335-4A25-8917-F1599932EC9E}" type="presParOf" srcId="{CD6E32E3-4317-4446-9DD4-05CF440944A2}" destId="{57A18C5E-32C6-4846-A4BF-9E429667DA38}" srcOrd="1" destOrd="0" presId="urn:microsoft.com/office/officeart/2005/8/layout/lProcess2"/>
    <dgm:cxn modelId="{F0E402A3-65A3-4DF6-8A98-2779D901B8DB}" type="presParOf" srcId="{CD6E32E3-4317-4446-9DD4-05CF440944A2}" destId="{4ED08850-54C3-4FCE-BDE0-7A983DE422B3}" srcOrd="2" destOrd="0" presId="urn:microsoft.com/office/officeart/2005/8/layout/lProcess2"/>
    <dgm:cxn modelId="{0A551C66-6130-42B9-93D7-734B291D3B49}" type="presParOf" srcId="{4ED08850-54C3-4FCE-BDE0-7A983DE422B3}" destId="{46D65C9A-FA9D-44FC-8268-4208FFC62668}" srcOrd="0" destOrd="0" presId="urn:microsoft.com/office/officeart/2005/8/layout/lProcess2"/>
    <dgm:cxn modelId="{3C5A7466-B750-4C7D-A907-E3FA9AC5380B}" type="presParOf" srcId="{4ED08850-54C3-4FCE-BDE0-7A983DE422B3}" destId="{21C8050F-2B49-450C-92E1-2B12689DC44E}" srcOrd="1" destOrd="0" presId="urn:microsoft.com/office/officeart/2005/8/layout/lProcess2"/>
    <dgm:cxn modelId="{D45BC6C5-3564-4F07-9421-2C7AEC046712}" type="presParOf" srcId="{4ED08850-54C3-4FCE-BDE0-7A983DE422B3}" destId="{7BE0244A-4F97-43A1-8446-D57A11F85462}" srcOrd="2" destOrd="0" presId="urn:microsoft.com/office/officeart/2005/8/layout/lProcess2"/>
    <dgm:cxn modelId="{3DFED011-4B33-46FB-BB41-3C525C87411D}" type="presParOf" srcId="{7BE0244A-4F97-43A1-8446-D57A11F85462}" destId="{983A5428-17D7-4572-B732-02E0086BD50D}" srcOrd="0" destOrd="0" presId="urn:microsoft.com/office/officeart/2005/8/layout/lProcess2"/>
    <dgm:cxn modelId="{42D2C653-E3F1-4ED7-82E0-C3CCD663BC7C}" type="presParOf" srcId="{983A5428-17D7-4572-B732-02E0086BD50D}" destId="{7FCD6C50-F8E3-46AC-B1D7-E280CBA75662}" srcOrd="0" destOrd="0" presId="urn:microsoft.com/office/officeart/2005/8/layout/lProcess2"/>
    <dgm:cxn modelId="{BC9BABF0-BAF3-49E0-836D-7E88310F3629}" type="presParOf" srcId="{983A5428-17D7-4572-B732-02E0086BD50D}" destId="{F0EE18DF-A517-420D-896A-469EE774D7D9}" srcOrd="1" destOrd="0" presId="urn:microsoft.com/office/officeart/2005/8/layout/lProcess2"/>
    <dgm:cxn modelId="{ABDC7160-066F-4F87-9BE4-B123E2E235BF}" type="presParOf" srcId="{983A5428-17D7-4572-B732-02E0086BD50D}" destId="{5C28A8DB-6C10-4BF5-83B9-17477360FA26}" srcOrd="2" destOrd="0" presId="urn:microsoft.com/office/officeart/2005/8/layout/lProcess2"/>
    <dgm:cxn modelId="{104E0E83-4DC1-4BED-9CBA-995FD524339A}" type="presParOf" srcId="{983A5428-17D7-4572-B732-02E0086BD50D}" destId="{E4A247D9-F9E4-4797-A0A4-33F13D53861F}" srcOrd="3" destOrd="0" presId="urn:microsoft.com/office/officeart/2005/8/layout/lProcess2"/>
    <dgm:cxn modelId="{E52DF6E1-8FA9-46FD-9E94-AA8A2AED2575}" type="presParOf" srcId="{983A5428-17D7-4572-B732-02E0086BD50D}" destId="{33128BDA-F38B-4E76-BA9D-61C170E0230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7A8DDAA-8E35-46FA-86F8-B77E177A5A31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65446826-5701-48CF-AB0D-9A6A1B423AA2}">
      <dgm:prSet phldrT="[Text]"/>
      <dgm:spPr/>
      <dgm:t>
        <a:bodyPr/>
        <a:lstStyle/>
        <a:p>
          <a:r>
            <a:rPr lang="en-US" dirty="0"/>
            <a:t>Significance-based metric depends on the statistical power of the test in rejecting the Independence Assumption</a:t>
          </a:r>
        </a:p>
      </dgm:t>
    </dgm:pt>
    <dgm:pt modelId="{95959834-5005-414C-9250-1873DE3C2C46}" type="parTrans" cxnId="{693C383F-7124-4F43-81D2-728C49B0AC51}">
      <dgm:prSet/>
      <dgm:spPr/>
      <dgm:t>
        <a:bodyPr/>
        <a:lstStyle/>
        <a:p>
          <a:endParaRPr lang="en-US"/>
        </a:p>
      </dgm:t>
    </dgm:pt>
    <dgm:pt modelId="{E0A02C77-67FF-4140-90FE-A4C385EC821E}" type="sibTrans" cxnId="{693C383F-7124-4F43-81D2-728C49B0AC51}">
      <dgm:prSet/>
      <dgm:spPr/>
      <dgm:t>
        <a:bodyPr/>
        <a:lstStyle/>
        <a:p>
          <a:endParaRPr lang="en-US"/>
        </a:p>
      </dgm:t>
    </dgm:pt>
    <dgm:pt modelId="{4A9AF57E-32D6-4240-8A90-C68B3F00F36A}">
      <dgm:prSet phldrT="[Text]"/>
      <dgm:spPr/>
      <dgm:t>
        <a:bodyPr/>
        <a:lstStyle/>
        <a:p>
          <a:r>
            <a:rPr lang="en-US" dirty="0"/>
            <a:t>Association-based metric may have different interpretation between categorical and interval features </a:t>
          </a:r>
        </a:p>
      </dgm:t>
    </dgm:pt>
    <dgm:pt modelId="{8A6DC191-A645-427C-AB43-D7DAA2BC2565}" type="parTrans" cxnId="{C28CCC83-1981-4B99-AD10-95E6976C8091}">
      <dgm:prSet/>
      <dgm:spPr/>
      <dgm:t>
        <a:bodyPr/>
        <a:lstStyle/>
        <a:p>
          <a:endParaRPr lang="en-US"/>
        </a:p>
      </dgm:t>
    </dgm:pt>
    <dgm:pt modelId="{FF61E539-9857-4783-A994-85EE0EB56E17}" type="sibTrans" cxnId="{C28CCC83-1981-4B99-AD10-95E6976C8091}">
      <dgm:prSet/>
      <dgm:spPr/>
      <dgm:t>
        <a:bodyPr/>
        <a:lstStyle/>
        <a:p>
          <a:endParaRPr lang="en-US"/>
        </a:p>
      </dgm:t>
    </dgm:pt>
    <dgm:pt modelId="{1C94687C-A2C9-4394-86FA-A32B4810E5CA}">
      <dgm:prSet phldrT="[Text]"/>
      <dgm:spPr/>
      <dgm:t>
        <a:bodyPr/>
        <a:lstStyle/>
        <a:p>
          <a:r>
            <a:rPr lang="en-US" dirty="0"/>
            <a:t>Popularity-based metric involves binning or merging of feature’s values, thus is structurally different from other metrics </a:t>
          </a:r>
        </a:p>
      </dgm:t>
    </dgm:pt>
    <dgm:pt modelId="{58B91464-B845-4CFF-96A7-2832626DF7FA}" type="parTrans" cxnId="{23E412A3-6AC9-4077-8352-E2E9E274F85C}">
      <dgm:prSet/>
      <dgm:spPr/>
      <dgm:t>
        <a:bodyPr/>
        <a:lstStyle/>
        <a:p>
          <a:endParaRPr lang="en-US"/>
        </a:p>
      </dgm:t>
    </dgm:pt>
    <dgm:pt modelId="{F1019D23-E1A5-4312-A5EA-F3AFC435CCFC}" type="sibTrans" cxnId="{23E412A3-6AC9-4077-8352-E2E9E274F85C}">
      <dgm:prSet/>
      <dgm:spPr/>
      <dgm:t>
        <a:bodyPr/>
        <a:lstStyle/>
        <a:p>
          <a:endParaRPr lang="en-US"/>
        </a:p>
      </dgm:t>
    </dgm:pt>
    <dgm:pt modelId="{24F8730A-4FE0-41BD-BB5B-EE25567B9AF0}" type="pres">
      <dgm:prSet presAssocID="{B7A8DDAA-8E35-46FA-86F8-B77E177A5A31}" presName="Name0" presStyleCnt="0">
        <dgm:presLayoutVars>
          <dgm:dir/>
          <dgm:resizeHandles val="exact"/>
        </dgm:presLayoutVars>
      </dgm:prSet>
      <dgm:spPr/>
    </dgm:pt>
    <dgm:pt modelId="{AF52DD3F-3750-4D52-86BC-CDCDFA7A5CD4}" type="pres">
      <dgm:prSet presAssocID="{B7A8DDAA-8E35-46FA-86F8-B77E177A5A31}" presName="bkgdShp" presStyleLbl="alignAccFollowNode1" presStyleIdx="0" presStyleCnt="1"/>
      <dgm:spPr/>
    </dgm:pt>
    <dgm:pt modelId="{8E54304D-9978-4E86-BE66-EC75CEE04552}" type="pres">
      <dgm:prSet presAssocID="{B7A8DDAA-8E35-46FA-86F8-B77E177A5A31}" presName="linComp" presStyleCnt="0"/>
      <dgm:spPr/>
    </dgm:pt>
    <dgm:pt modelId="{A46E8E17-A319-44E4-9467-E0B1E7C16D0E}" type="pres">
      <dgm:prSet presAssocID="{65446826-5701-48CF-AB0D-9A6A1B423AA2}" presName="compNode" presStyleCnt="0"/>
      <dgm:spPr/>
    </dgm:pt>
    <dgm:pt modelId="{3D3F502F-5DD3-402F-8675-6C382E4D315A}" type="pres">
      <dgm:prSet presAssocID="{65446826-5701-48CF-AB0D-9A6A1B423AA2}" presName="node" presStyleLbl="node1" presStyleIdx="0" presStyleCnt="3">
        <dgm:presLayoutVars>
          <dgm:bulletEnabled val="1"/>
        </dgm:presLayoutVars>
      </dgm:prSet>
      <dgm:spPr/>
    </dgm:pt>
    <dgm:pt modelId="{542CCEDD-48FF-40C9-B71C-79E8D40683D8}" type="pres">
      <dgm:prSet presAssocID="{65446826-5701-48CF-AB0D-9A6A1B423AA2}" presName="invisiNode" presStyleLbl="node1" presStyleIdx="0" presStyleCnt="3"/>
      <dgm:spPr/>
    </dgm:pt>
    <dgm:pt modelId="{08DD1DCC-C1D6-491F-BFB5-144A16891092}" type="pres">
      <dgm:prSet presAssocID="{65446826-5701-48CF-AB0D-9A6A1B423AA2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4000" r="-4000"/>
          </a:stretch>
        </a:blipFill>
      </dgm:spPr>
    </dgm:pt>
    <dgm:pt modelId="{66A76025-C8C2-4396-9596-522D3FEA2030}" type="pres">
      <dgm:prSet presAssocID="{E0A02C77-67FF-4140-90FE-A4C385EC821E}" presName="sibTrans" presStyleLbl="sibTrans2D1" presStyleIdx="0" presStyleCnt="0"/>
      <dgm:spPr/>
    </dgm:pt>
    <dgm:pt modelId="{497FE1A2-BED1-4F52-B2A7-54D6CF285396}" type="pres">
      <dgm:prSet presAssocID="{4A9AF57E-32D6-4240-8A90-C68B3F00F36A}" presName="compNode" presStyleCnt="0"/>
      <dgm:spPr/>
    </dgm:pt>
    <dgm:pt modelId="{3E26262C-EFFF-4212-B9A7-8F41F3E2B4F3}" type="pres">
      <dgm:prSet presAssocID="{4A9AF57E-32D6-4240-8A90-C68B3F00F36A}" presName="node" presStyleLbl="node1" presStyleIdx="1" presStyleCnt="3">
        <dgm:presLayoutVars>
          <dgm:bulletEnabled val="1"/>
        </dgm:presLayoutVars>
      </dgm:prSet>
      <dgm:spPr/>
    </dgm:pt>
    <dgm:pt modelId="{FDD698A3-386C-4537-933D-3C1A771F5268}" type="pres">
      <dgm:prSet presAssocID="{4A9AF57E-32D6-4240-8A90-C68B3F00F36A}" presName="invisiNode" presStyleLbl="node1" presStyleIdx="1" presStyleCnt="3"/>
      <dgm:spPr/>
    </dgm:pt>
    <dgm:pt modelId="{F18F3B48-A616-4A08-B04A-3D34CBBF9D62}" type="pres">
      <dgm:prSet presAssocID="{4A9AF57E-32D6-4240-8A90-C68B3F00F36A}" presName="imagNod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10000" b="-10000"/>
          </a:stretch>
        </a:blipFill>
      </dgm:spPr>
    </dgm:pt>
    <dgm:pt modelId="{EBF95072-50A1-427B-91E2-B76B6EB0734F}" type="pres">
      <dgm:prSet presAssocID="{FF61E539-9857-4783-A994-85EE0EB56E17}" presName="sibTrans" presStyleLbl="sibTrans2D1" presStyleIdx="0" presStyleCnt="0"/>
      <dgm:spPr/>
    </dgm:pt>
    <dgm:pt modelId="{05BF8CB1-D755-42F1-92E0-266E3BDDED25}" type="pres">
      <dgm:prSet presAssocID="{1C94687C-A2C9-4394-86FA-A32B4810E5CA}" presName="compNode" presStyleCnt="0"/>
      <dgm:spPr/>
    </dgm:pt>
    <dgm:pt modelId="{BE5EFE27-3322-4C3E-865E-69F995E0FBF1}" type="pres">
      <dgm:prSet presAssocID="{1C94687C-A2C9-4394-86FA-A32B4810E5CA}" presName="node" presStyleLbl="node1" presStyleIdx="2" presStyleCnt="3">
        <dgm:presLayoutVars>
          <dgm:bulletEnabled val="1"/>
        </dgm:presLayoutVars>
      </dgm:prSet>
      <dgm:spPr/>
    </dgm:pt>
    <dgm:pt modelId="{7EB6515A-6E72-474C-8372-188E22633800}" type="pres">
      <dgm:prSet presAssocID="{1C94687C-A2C9-4394-86FA-A32B4810E5CA}" presName="invisiNode" presStyleLbl="node1" presStyleIdx="2" presStyleCnt="3"/>
      <dgm:spPr/>
    </dgm:pt>
    <dgm:pt modelId="{085B9807-0C1F-41AC-AFDE-6A47298A9FE6}" type="pres">
      <dgm:prSet presAssocID="{1C94687C-A2C9-4394-86FA-A32B4810E5CA}" presName="imagNode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10000" b="-10000"/>
          </a:stretch>
        </a:blipFill>
      </dgm:spPr>
    </dgm:pt>
  </dgm:ptLst>
  <dgm:cxnLst>
    <dgm:cxn modelId="{6437E01B-6C8F-4C50-AB5E-7A93D45B7C8B}" type="presOf" srcId="{FF61E539-9857-4783-A994-85EE0EB56E17}" destId="{EBF95072-50A1-427B-91E2-B76B6EB0734F}" srcOrd="0" destOrd="0" presId="urn:microsoft.com/office/officeart/2005/8/layout/pList2"/>
    <dgm:cxn modelId="{92DD3A25-E500-41FF-87FC-8CCADB768733}" type="presOf" srcId="{B7A8DDAA-8E35-46FA-86F8-B77E177A5A31}" destId="{24F8730A-4FE0-41BD-BB5B-EE25567B9AF0}" srcOrd="0" destOrd="0" presId="urn:microsoft.com/office/officeart/2005/8/layout/pList2"/>
    <dgm:cxn modelId="{15ABE839-F8F6-42F6-8AF4-90955A3F5F3D}" type="presOf" srcId="{65446826-5701-48CF-AB0D-9A6A1B423AA2}" destId="{3D3F502F-5DD3-402F-8675-6C382E4D315A}" srcOrd="0" destOrd="0" presId="urn:microsoft.com/office/officeart/2005/8/layout/pList2"/>
    <dgm:cxn modelId="{693C383F-7124-4F43-81D2-728C49B0AC51}" srcId="{B7A8DDAA-8E35-46FA-86F8-B77E177A5A31}" destId="{65446826-5701-48CF-AB0D-9A6A1B423AA2}" srcOrd="0" destOrd="0" parTransId="{95959834-5005-414C-9250-1873DE3C2C46}" sibTransId="{E0A02C77-67FF-4140-90FE-A4C385EC821E}"/>
    <dgm:cxn modelId="{09F49754-15B1-4B0D-804B-2E70DDC2109F}" type="presOf" srcId="{E0A02C77-67FF-4140-90FE-A4C385EC821E}" destId="{66A76025-C8C2-4396-9596-522D3FEA2030}" srcOrd="0" destOrd="0" presId="urn:microsoft.com/office/officeart/2005/8/layout/pList2"/>
    <dgm:cxn modelId="{C28CCC83-1981-4B99-AD10-95E6976C8091}" srcId="{B7A8DDAA-8E35-46FA-86F8-B77E177A5A31}" destId="{4A9AF57E-32D6-4240-8A90-C68B3F00F36A}" srcOrd="1" destOrd="0" parTransId="{8A6DC191-A645-427C-AB43-D7DAA2BC2565}" sibTransId="{FF61E539-9857-4783-A994-85EE0EB56E17}"/>
    <dgm:cxn modelId="{6A09248F-9B56-4742-BE7A-DB355DD48B4E}" type="presOf" srcId="{4A9AF57E-32D6-4240-8A90-C68B3F00F36A}" destId="{3E26262C-EFFF-4212-B9A7-8F41F3E2B4F3}" srcOrd="0" destOrd="0" presId="urn:microsoft.com/office/officeart/2005/8/layout/pList2"/>
    <dgm:cxn modelId="{23E412A3-6AC9-4077-8352-E2E9E274F85C}" srcId="{B7A8DDAA-8E35-46FA-86F8-B77E177A5A31}" destId="{1C94687C-A2C9-4394-86FA-A32B4810E5CA}" srcOrd="2" destOrd="0" parTransId="{58B91464-B845-4CFF-96A7-2832626DF7FA}" sibTransId="{F1019D23-E1A5-4312-A5EA-F3AFC435CCFC}"/>
    <dgm:cxn modelId="{DACA08FC-795A-4152-BAAF-75A24C610341}" type="presOf" srcId="{1C94687C-A2C9-4394-86FA-A32B4810E5CA}" destId="{BE5EFE27-3322-4C3E-865E-69F995E0FBF1}" srcOrd="0" destOrd="0" presId="urn:microsoft.com/office/officeart/2005/8/layout/pList2"/>
    <dgm:cxn modelId="{1A9023CF-E6B9-4860-A721-22740A788F8B}" type="presParOf" srcId="{24F8730A-4FE0-41BD-BB5B-EE25567B9AF0}" destId="{AF52DD3F-3750-4D52-86BC-CDCDFA7A5CD4}" srcOrd="0" destOrd="0" presId="urn:microsoft.com/office/officeart/2005/8/layout/pList2"/>
    <dgm:cxn modelId="{7F785B93-664C-4A27-ADEC-EAD69141288B}" type="presParOf" srcId="{24F8730A-4FE0-41BD-BB5B-EE25567B9AF0}" destId="{8E54304D-9978-4E86-BE66-EC75CEE04552}" srcOrd="1" destOrd="0" presId="urn:microsoft.com/office/officeart/2005/8/layout/pList2"/>
    <dgm:cxn modelId="{208125F0-1C6A-422A-8F41-B9B83DCAE279}" type="presParOf" srcId="{8E54304D-9978-4E86-BE66-EC75CEE04552}" destId="{A46E8E17-A319-44E4-9467-E0B1E7C16D0E}" srcOrd="0" destOrd="0" presId="urn:microsoft.com/office/officeart/2005/8/layout/pList2"/>
    <dgm:cxn modelId="{78D85B89-7A5A-40D3-923B-72AFF1862039}" type="presParOf" srcId="{A46E8E17-A319-44E4-9467-E0B1E7C16D0E}" destId="{3D3F502F-5DD3-402F-8675-6C382E4D315A}" srcOrd="0" destOrd="0" presId="urn:microsoft.com/office/officeart/2005/8/layout/pList2"/>
    <dgm:cxn modelId="{D15F6E85-882D-44E3-A431-C6ED006C5F3A}" type="presParOf" srcId="{A46E8E17-A319-44E4-9467-E0B1E7C16D0E}" destId="{542CCEDD-48FF-40C9-B71C-79E8D40683D8}" srcOrd="1" destOrd="0" presId="urn:microsoft.com/office/officeart/2005/8/layout/pList2"/>
    <dgm:cxn modelId="{1BD00DB6-E1E0-4527-874C-8881825A867C}" type="presParOf" srcId="{A46E8E17-A319-44E4-9467-E0B1E7C16D0E}" destId="{08DD1DCC-C1D6-491F-BFB5-144A16891092}" srcOrd="2" destOrd="0" presId="urn:microsoft.com/office/officeart/2005/8/layout/pList2"/>
    <dgm:cxn modelId="{E1A0994B-7E77-496A-83C7-B2211E13D2CF}" type="presParOf" srcId="{8E54304D-9978-4E86-BE66-EC75CEE04552}" destId="{66A76025-C8C2-4396-9596-522D3FEA2030}" srcOrd="1" destOrd="0" presId="urn:microsoft.com/office/officeart/2005/8/layout/pList2"/>
    <dgm:cxn modelId="{997360E4-11AC-41E4-9135-597E6839E7BD}" type="presParOf" srcId="{8E54304D-9978-4E86-BE66-EC75CEE04552}" destId="{497FE1A2-BED1-4F52-B2A7-54D6CF285396}" srcOrd="2" destOrd="0" presId="urn:microsoft.com/office/officeart/2005/8/layout/pList2"/>
    <dgm:cxn modelId="{F93DC5F5-96B7-4E2D-B929-3D3B5C2E1A19}" type="presParOf" srcId="{497FE1A2-BED1-4F52-B2A7-54D6CF285396}" destId="{3E26262C-EFFF-4212-B9A7-8F41F3E2B4F3}" srcOrd="0" destOrd="0" presId="urn:microsoft.com/office/officeart/2005/8/layout/pList2"/>
    <dgm:cxn modelId="{E7ADB46A-6D41-49C8-B095-54CE96D83426}" type="presParOf" srcId="{497FE1A2-BED1-4F52-B2A7-54D6CF285396}" destId="{FDD698A3-386C-4537-933D-3C1A771F5268}" srcOrd="1" destOrd="0" presId="urn:microsoft.com/office/officeart/2005/8/layout/pList2"/>
    <dgm:cxn modelId="{97EFC96C-809B-4D6F-AADF-0D90A61042A3}" type="presParOf" srcId="{497FE1A2-BED1-4F52-B2A7-54D6CF285396}" destId="{F18F3B48-A616-4A08-B04A-3D34CBBF9D62}" srcOrd="2" destOrd="0" presId="urn:microsoft.com/office/officeart/2005/8/layout/pList2"/>
    <dgm:cxn modelId="{6E32A559-BAB2-4181-9D58-C5BD15449ADF}" type="presParOf" srcId="{8E54304D-9978-4E86-BE66-EC75CEE04552}" destId="{EBF95072-50A1-427B-91E2-B76B6EB0734F}" srcOrd="3" destOrd="0" presId="urn:microsoft.com/office/officeart/2005/8/layout/pList2"/>
    <dgm:cxn modelId="{817EBB87-675A-4579-AF8B-FC1A8541FBE2}" type="presParOf" srcId="{8E54304D-9978-4E86-BE66-EC75CEE04552}" destId="{05BF8CB1-D755-42F1-92E0-266E3BDDED25}" srcOrd="4" destOrd="0" presId="urn:microsoft.com/office/officeart/2005/8/layout/pList2"/>
    <dgm:cxn modelId="{52FD518B-75E1-4849-AE50-EF59C554809E}" type="presParOf" srcId="{05BF8CB1-D755-42F1-92E0-266E3BDDED25}" destId="{BE5EFE27-3322-4C3E-865E-69F995E0FBF1}" srcOrd="0" destOrd="0" presId="urn:microsoft.com/office/officeart/2005/8/layout/pList2"/>
    <dgm:cxn modelId="{3E50C407-E47E-4ECE-9F9D-E6058698A6D9}" type="presParOf" srcId="{05BF8CB1-D755-42F1-92E0-266E3BDDED25}" destId="{7EB6515A-6E72-474C-8372-188E22633800}" srcOrd="1" destOrd="0" presId="urn:microsoft.com/office/officeart/2005/8/layout/pList2"/>
    <dgm:cxn modelId="{B83237EB-D420-4971-A8BB-FEBE16C68A1C}" type="presParOf" srcId="{05BF8CB1-D755-42F1-92E0-266E3BDDED25}" destId="{085B9807-0C1F-41AC-AFDE-6A47298A9FE6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146578-32BD-49B6-ABF7-163CD378090B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69AF3BD6-3A96-4CDB-B91A-50D31FACA4B1}">
      <dgm:prSet phldrT="[Text]"/>
      <dgm:spPr/>
      <dgm:t>
        <a:bodyPr/>
        <a:lstStyle/>
        <a:p>
          <a:r>
            <a:rPr lang="en-US" dirty="0"/>
            <a:t>Personally Identifiable Information (PII) or Protected Health  Information (PHI) are prohibited from being used for any predictive models</a:t>
          </a:r>
        </a:p>
      </dgm:t>
    </dgm:pt>
    <dgm:pt modelId="{00F3DD12-A8F5-4C77-9446-B7543AA91AC1}" type="parTrans" cxnId="{E0725355-D9B6-4720-82F7-E79ADFB30F34}">
      <dgm:prSet/>
      <dgm:spPr/>
      <dgm:t>
        <a:bodyPr/>
        <a:lstStyle/>
        <a:p>
          <a:endParaRPr lang="en-US"/>
        </a:p>
      </dgm:t>
    </dgm:pt>
    <dgm:pt modelId="{275D06E1-2810-477E-BD84-D748958C7A9D}" type="sibTrans" cxnId="{E0725355-D9B6-4720-82F7-E79ADFB30F34}">
      <dgm:prSet/>
      <dgm:spPr/>
      <dgm:t>
        <a:bodyPr/>
        <a:lstStyle/>
        <a:p>
          <a:endParaRPr lang="en-US"/>
        </a:p>
      </dgm:t>
    </dgm:pt>
    <dgm:pt modelId="{BD5DA336-94A7-4E53-B2DA-718326B9A85B}">
      <dgm:prSet phldrT="[Text]"/>
      <dgm:spPr/>
      <dgm:t>
        <a:bodyPr/>
        <a:lstStyle/>
        <a:p>
          <a:r>
            <a:rPr lang="en-US" dirty="0"/>
            <a:t>Resources (e.g., memory, disk space, processor speed) limit the number of features that can be fed into a computer program</a:t>
          </a:r>
        </a:p>
      </dgm:t>
    </dgm:pt>
    <dgm:pt modelId="{B515A55C-40F9-4385-BA67-6815DEDCF816}" type="parTrans" cxnId="{C17E01B3-D5EE-413C-B98B-C51FC775114A}">
      <dgm:prSet/>
      <dgm:spPr/>
      <dgm:t>
        <a:bodyPr/>
        <a:lstStyle/>
        <a:p>
          <a:endParaRPr lang="en-US"/>
        </a:p>
      </dgm:t>
    </dgm:pt>
    <dgm:pt modelId="{6ABEB415-3E10-40CC-8EE3-7A6B1C2A158D}" type="sibTrans" cxnId="{C17E01B3-D5EE-413C-B98B-C51FC775114A}">
      <dgm:prSet/>
      <dgm:spPr/>
      <dgm:t>
        <a:bodyPr/>
        <a:lstStyle/>
        <a:p>
          <a:endParaRPr lang="en-US"/>
        </a:p>
      </dgm:t>
    </dgm:pt>
    <dgm:pt modelId="{40918C0E-E64E-4027-81C6-0D6FD43F57C5}">
      <dgm:prSet phldrT="[Text]"/>
      <dgm:spPr/>
      <dgm:t>
        <a:bodyPr/>
        <a:lstStyle/>
        <a:p>
          <a:r>
            <a:rPr lang="en-US" dirty="0"/>
            <a:t>Weakness in algorithms or flaws in implementation (e.g., dealing with collinearity, handling of missing values)</a:t>
          </a:r>
        </a:p>
      </dgm:t>
    </dgm:pt>
    <dgm:pt modelId="{5259636A-B16F-4B1A-8E97-597CA49C186A}" type="parTrans" cxnId="{029A2108-F2C3-4799-92F6-31773A5B967B}">
      <dgm:prSet/>
      <dgm:spPr/>
      <dgm:t>
        <a:bodyPr/>
        <a:lstStyle/>
        <a:p>
          <a:endParaRPr lang="en-US"/>
        </a:p>
      </dgm:t>
    </dgm:pt>
    <dgm:pt modelId="{8C014E40-A545-401A-8FD5-617AADC4ABCA}" type="sibTrans" cxnId="{029A2108-F2C3-4799-92F6-31773A5B967B}">
      <dgm:prSet/>
      <dgm:spPr/>
      <dgm:t>
        <a:bodyPr/>
        <a:lstStyle/>
        <a:p>
          <a:endParaRPr lang="en-US"/>
        </a:p>
      </dgm:t>
    </dgm:pt>
    <dgm:pt modelId="{D7229431-6914-43C8-BACD-880C56CF82EB}" type="pres">
      <dgm:prSet presAssocID="{E3146578-32BD-49B6-ABF7-163CD378090B}" presName="Name0" presStyleCnt="0">
        <dgm:presLayoutVars>
          <dgm:dir/>
          <dgm:resizeHandles val="exact"/>
        </dgm:presLayoutVars>
      </dgm:prSet>
      <dgm:spPr/>
    </dgm:pt>
    <dgm:pt modelId="{CECE3B1B-6C39-4EE2-AD45-D090A5D69762}" type="pres">
      <dgm:prSet presAssocID="{E3146578-32BD-49B6-ABF7-163CD378090B}" presName="bkgdShp" presStyleLbl="alignAccFollowNode1" presStyleIdx="0" presStyleCnt="1"/>
      <dgm:spPr/>
    </dgm:pt>
    <dgm:pt modelId="{2D1C5F58-A9DD-47EC-A737-DDAD69203256}" type="pres">
      <dgm:prSet presAssocID="{E3146578-32BD-49B6-ABF7-163CD378090B}" presName="linComp" presStyleCnt="0"/>
      <dgm:spPr/>
    </dgm:pt>
    <dgm:pt modelId="{C63234D2-F50C-44CD-A8AC-13F775C41D85}" type="pres">
      <dgm:prSet presAssocID="{69AF3BD6-3A96-4CDB-B91A-50D31FACA4B1}" presName="compNode" presStyleCnt="0"/>
      <dgm:spPr/>
    </dgm:pt>
    <dgm:pt modelId="{5940367C-3F00-4F6B-A36A-55DAA5E69093}" type="pres">
      <dgm:prSet presAssocID="{69AF3BD6-3A96-4CDB-B91A-50D31FACA4B1}" presName="node" presStyleLbl="node1" presStyleIdx="0" presStyleCnt="3">
        <dgm:presLayoutVars>
          <dgm:bulletEnabled val="1"/>
        </dgm:presLayoutVars>
      </dgm:prSet>
      <dgm:spPr/>
    </dgm:pt>
    <dgm:pt modelId="{228E1E75-6F8F-48C8-B248-A25986CAAD6F}" type="pres">
      <dgm:prSet presAssocID="{69AF3BD6-3A96-4CDB-B91A-50D31FACA4B1}" presName="invisiNode" presStyleLbl="node1" presStyleIdx="0" presStyleCnt="3"/>
      <dgm:spPr/>
    </dgm:pt>
    <dgm:pt modelId="{08F475CA-1E11-403D-803A-960ADE1600A0}" type="pres">
      <dgm:prSet presAssocID="{69AF3BD6-3A96-4CDB-B91A-50D31FACA4B1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B3B92C82-BF0A-4E2D-A841-22117E9FC7F9}" type="pres">
      <dgm:prSet presAssocID="{275D06E1-2810-477E-BD84-D748958C7A9D}" presName="sibTrans" presStyleLbl="sibTrans2D1" presStyleIdx="0" presStyleCnt="0"/>
      <dgm:spPr/>
    </dgm:pt>
    <dgm:pt modelId="{BC996821-2B9B-44A0-9A4E-E2699E56B3E2}" type="pres">
      <dgm:prSet presAssocID="{BD5DA336-94A7-4E53-B2DA-718326B9A85B}" presName="compNode" presStyleCnt="0"/>
      <dgm:spPr/>
    </dgm:pt>
    <dgm:pt modelId="{4123755A-0579-4785-80DA-3D0A680263EA}" type="pres">
      <dgm:prSet presAssocID="{BD5DA336-94A7-4E53-B2DA-718326B9A85B}" presName="node" presStyleLbl="node1" presStyleIdx="1" presStyleCnt="3">
        <dgm:presLayoutVars>
          <dgm:bulletEnabled val="1"/>
        </dgm:presLayoutVars>
      </dgm:prSet>
      <dgm:spPr/>
    </dgm:pt>
    <dgm:pt modelId="{6C8DAE92-E360-4A35-A24B-96E45DFE0BA8}" type="pres">
      <dgm:prSet presAssocID="{BD5DA336-94A7-4E53-B2DA-718326B9A85B}" presName="invisiNode" presStyleLbl="node1" presStyleIdx="1" presStyleCnt="3"/>
      <dgm:spPr/>
    </dgm:pt>
    <dgm:pt modelId="{4548E3D8-182C-4858-A1AB-71BD0DDEA41F}" type="pres">
      <dgm:prSet presAssocID="{BD5DA336-94A7-4E53-B2DA-718326B9A85B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39C22D8-5F3E-4376-A9E5-19D0A2EE3B8E}" type="pres">
      <dgm:prSet presAssocID="{6ABEB415-3E10-40CC-8EE3-7A6B1C2A158D}" presName="sibTrans" presStyleLbl="sibTrans2D1" presStyleIdx="0" presStyleCnt="0"/>
      <dgm:spPr/>
    </dgm:pt>
    <dgm:pt modelId="{CB0DC718-F40F-4B58-899A-54FCC27B46C1}" type="pres">
      <dgm:prSet presAssocID="{40918C0E-E64E-4027-81C6-0D6FD43F57C5}" presName="compNode" presStyleCnt="0"/>
      <dgm:spPr/>
    </dgm:pt>
    <dgm:pt modelId="{E7C89653-CB6D-41A0-84AD-67EF84A281A4}" type="pres">
      <dgm:prSet presAssocID="{40918C0E-E64E-4027-81C6-0D6FD43F57C5}" presName="node" presStyleLbl="node1" presStyleIdx="2" presStyleCnt="3" custLinFactNeighborX="-302">
        <dgm:presLayoutVars>
          <dgm:bulletEnabled val="1"/>
        </dgm:presLayoutVars>
      </dgm:prSet>
      <dgm:spPr/>
    </dgm:pt>
    <dgm:pt modelId="{80EEB909-D8C6-49B7-84FC-ED6DC95FF917}" type="pres">
      <dgm:prSet presAssocID="{40918C0E-E64E-4027-81C6-0D6FD43F57C5}" presName="invisiNode" presStyleLbl="node1" presStyleIdx="2" presStyleCnt="3"/>
      <dgm:spPr/>
    </dgm:pt>
    <dgm:pt modelId="{9124038A-BAC3-4325-BBD6-55A3FA28E05D}" type="pres">
      <dgm:prSet presAssocID="{40918C0E-E64E-4027-81C6-0D6FD43F57C5}" presName="imagNode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6000" b="-6000"/>
          </a:stretch>
        </a:blipFill>
      </dgm:spPr>
    </dgm:pt>
  </dgm:ptLst>
  <dgm:cxnLst>
    <dgm:cxn modelId="{52F16B01-3D95-465C-B3B3-6DE780AB761B}" type="presOf" srcId="{69AF3BD6-3A96-4CDB-B91A-50D31FACA4B1}" destId="{5940367C-3F00-4F6B-A36A-55DAA5E69093}" srcOrd="0" destOrd="0" presId="urn:microsoft.com/office/officeart/2005/8/layout/pList2"/>
    <dgm:cxn modelId="{029A2108-F2C3-4799-92F6-31773A5B967B}" srcId="{E3146578-32BD-49B6-ABF7-163CD378090B}" destId="{40918C0E-E64E-4027-81C6-0D6FD43F57C5}" srcOrd="2" destOrd="0" parTransId="{5259636A-B16F-4B1A-8E97-597CA49C186A}" sibTransId="{8C014E40-A545-401A-8FD5-617AADC4ABCA}"/>
    <dgm:cxn modelId="{670D7F30-CC87-44F3-802F-AC472232E593}" type="presOf" srcId="{40918C0E-E64E-4027-81C6-0D6FD43F57C5}" destId="{E7C89653-CB6D-41A0-84AD-67EF84A281A4}" srcOrd="0" destOrd="0" presId="urn:microsoft.com/office/officeart/2005/8/layout/pList2"/>
    <dgm:cxn modelId="{3AA2D34F-658E-420B-BD60-7274039E1F07}" type="presOf" srcId="{E3146578-32BD-49B6-ABF7-163CD378090B}" destId="{D7229431-6914-43C8-BACD-880C56CF82EB}" srcOrd="0" destOrd="0" presId="urn:microsoft.com/office/officeart/2005/8/layout/pList2"/>
    <dgm:cxn modelId="{E0725355-D9B6-4720-82F7-E79ADFB30F34}" srcId="{E3146578-32BD-49B6-ABF7-163CD378090B}" destId="{69AF3BD6-3A96-4CDB-B91A-50D31FACA4B1}" srcOrd="0" destOrd="0" parTransId="{00F3DD12-A8F5-4C77-9446-B7543AA91AC1}" sibTransId="{275D06E1-2810-477E-BD84-D748958C7A9D}"/>
    <dgm:cxn modelId="{1A1D6857-2FD8-44AB-9484-3C7AAE72D720}" type="presOf" srcId="{275D06E1-2810-477E-BD84-D748958C7A9D}" destId="{B3B92C82-BF0A-4E2D-A841-22117E9FC7F9}" srcOrd="0" destOrd="0" presId="urn:microsoft.com/office/officeart/2005/8/layout/pList2"/>
    <dgm:cxn modelId="{C17E01B3-D5EE-413C-B98B-C51FC775114A}" srcId="{E3146578-32BD-49B6-ABF7-163CD378090B}" destId="{BD5DA336-94A7-4E53-B2DA-718326B9A85B}" srcOrd="1" destOrd="0" parTransId="{B515A55C-40F9-4385-BA67-6815DEDCF816}" sibTransId="{6ABEB415-3E10-40CC-8EE3-7A6B1C2A158D}"/>
    <dgm:cxn modelId="{CD45BEB9-97EE-4165-BF6D-2ABD2BD217BF}" type="presOf" srcId="{6ABEB415-3E10-40CC-8EE3-7A6B1C2A158D}" destId="{939C22D8-5F3E-4376-A9E5-19D0A2EE3B8E}" srcOrd="0" destOrd="0" presId="urn:microsoft.com/office/officeart/2005/8/layout/pList2"/>
    <dgm:cxn modelId="{41ECABED-1BA1-4D88-BD44-EC93C6C2B6EE}" type="presOf" srcId="{BD5DA336-94A7-4E53-B2DA-718326B9A85B}" destId="{4123755A-0579-4785-80DA-3D0A680263EA}" srcOrd="0" destOrd="0" presId="urn:microsoft.com/office/officeart/2005/8/layout/pList2"/>
    <dgm:cxn modelId="{BDBFF0D3-3808-454B-A930-AA48BD8C61D9}" type="presParOf" srcId="{D7229431-6914-43C8-BACD-880C56CF82EB}" destId="{CECE3B1B-6C39-4EE2-AD45-D090A5D69762}" srcOrd="0" destOrd="0" presId="urn:microsoft.com/office/officeart/2005/8/layout/pList2"/>
    <dgm:cxn modelId="{C912711A-5B1D-472A-909A-979E5390EAE7}" type="presParOf" srcId="{D7229431-6914-43C8-BACD-880C56CF82EB}" destId="{2D1C5F58-A9DD-47EC-A737-DDAD69203256}" srcOrd="1" destOrd="0" presId="urn:microsoft.com/office/officeart/2005/8/layout/pList2"/>
    <dgm:cxn modelId="{17D459CF-D3E7-4529-A7E2-B10DCF768DA2}" type="presParOf" srcId="{2D1C5F58-A9DD-47EC-A737-DDAD69203256}" destId="{C63234D2-F50C-44CD-A8AC-13F775C41D85}" srcOrd="0" destOrd="0" presId="urn:microsoft.com/office/officeart/2005/8/layout/pList2"/>
    <dgm:cxn modelId="{DE7AF194-50F5-4039-996B-24FDEA9BA723}" type="presParOf" srcId="{C63234D2-F50C-44CD-A8AC-13F775C41D85}" destId="{5940367C-3F00-4F6B-A36A-55DAA5E69093}" srcOrd="0" destOrd="0" presId="urn:microsoft.com/office/officeart/2005/8/layout/pList2"/>
    <dgm:cxn modelId="{E45B3354-4FF4-4370-8220-B6FE3E7C49C1}" type="presParOf" srcId="{C63234D2-F50C-44CD-A8AC-13F775C41D85}" destId="{228E1E75-6F8F-48C8-B248-A25986CAAD6F}" srcOrd="1" destOrd="0" presId="urn:microsoft.com/office/officeart/2005/8/layout/pList2"/>
    <dgm:cxn modelId="{E26D8F37-EF31-445A-A8F0-0D35441755EF}" type="presParOf" srcId="{C63234D2-F50C-44CD-A8AC-13F775C41D85}" destId="{08F475CA-1E11-403D-803A-960ADE1600A0}" srcOrd="2" destOrd="0" presId="urn:microsoft.com/office/officeart/2005/8/layout/pList2"/>
    <dgm:cxn modelId="{A90F3B3F-B2B8-425B-B809-073EB93FB369}" type="presParOf" srcId="{2D1C5F58-A9DD-47EC-A737-DDAD69203256}" destId="{B3B92C82-BF0A-4E2D-A841-22117E9FC7F9}" srcOrd="1" destOrd="0" presId="urn:microsoft.com/office/officeart/2005/8/layout/pList2"/>
    <dgm:cxn modelId="{9A8B2A81-F815-45CF-999D-BFE8F4C75185}" type="presParOf" srcId="{2D1C5F58-A9DD-47EC-A737-DDAD69203256}" destId="{BC996821-2B9B-44A0-9A4E-E2699E56B3E2}" srcOrd="2" destOrd="0" presId="urn:microsoft.com/office/officeart/2005/8/layout/pList2"/>
    <dgm:cxn modelId="{A215C55D-6DD2-4691-A3E2-109482BE5916}" type="presParOf" srcId="{BC996821-2B9B-44A0-9A4E-E2699E56B3E2}" destId="{4123755A-0579-4785-80DA-3D0A680263EA}" srcOrd="0" destOrd="0" presId="urn:microsoft.com/office/officeart/2005/8/layout/pList2"/>
    <dgm:cxn modelId="{128C1A51-2704-410F-968C-A6199487D911}" type="presParOf" srcId="{BC996821-2B9B-44A0-9A4E-E2699E56B3E2}" destId="{6C8DAE92-E360-4A35-A24B-96E45DFE0BA8}" srcOrd="1" destOrd="0" presId="urn:microsoft.com/office/officeart/2005/8/layout/pList2"/>
    <dgm:cxn modelId="{B65E7853-694D-4584-8405-5DAABA81219B}" type="presParOf" srcId="{BC996821-2B9B-44A0-9A4E-E2699E56B3E2}" destId="{4548E3D8-182C-4858-A1AB-71BD0DDEA41F}" srcOrd="2" destOrd="0" presId="urn:microsoft.com/office/officeart/2005/8/layout/pList2"/>
    <dgm:cxn modelId="{3808EDA3-F372-4019-8FD7-33E033A5EA1C}" type="presParOf" srcId="{2D1C5F58-A9DD-47EC-A737-DDAD69203256}" destId="{939C22D8-5F3E-4376-A9E5-19D0A2EE3B8E}" srcOrd="3" destOrd="0" presId="urn:microsoft.com/office/officeart/2005/8/layout/pList2"/>
    <dgm:cxn modelId="{A459A3F9-C60C-48FF-8F0D-755F60261360}" type="presParOf" srcId="{2D1C5F58-A9DD-47EC-A737-DDAD69203256}" destId="{CB0DC718-F40F-4B58-899A-54FCC27B46C1}" srcOrd="4" destOrd="0" presId="urn:microsoft.com/office/officeart/2005/8/layout/pList2"/>
    <dgm:cxn modelId="{24A88B38-46E9-4683-925D-F6D2A1704A30}" type="presParOf" srcId="{CB0DC718-F40F-4B58-899A-54FCC27B46C1}" destId="{E7C89653-CB6D-41A0-84AD-67EF84A281A4}" srcOrd="0" destOrd="0" presId="urn:microsoft.com/office/officeart/2005/8/layout/pList2"/>
    <dgm:cxn modelId="{7A31A7DB-3A3D-4156-8781-6D3311D29586}" type="presParOf" srcId="{CB0DC718-F40F-4B58-899A-54FCC27B46C1}" destId="{80EEB909-D8C6-49B7-84FC-ED6DC95FF917}" srcOrd="1" destOrd="0" presId="urn:microsoft.com/office/officeart/2005/8/layout/pList2"/>
    <dgm:cxn modelId="{8A7938EF-8A70-49B2-842A-6B6BA5BB0598}" type="presParOf" srcId="{CB0DC718-F40F-4B58-899A-54FCC27B46C1}" destId="{9124038A-BAC3-4325-BBD6-55A3FA28E05D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8A0F18-FCC3-4B61-A10C-E1908EA89022}" type="doc">
      <dgm:prSet loTypeId="urn:microsoft.com/office/officeart/2011/layout/TabLis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D66A2B5-A119-4593-B9A2-05B8D9F94A86}">
      <dgm:prSet phldrT="[Text]"/>
      <dgm:spPr/>
      <dgm:t>
        <a:bodyPr/>
        <a:lstStyle/>
        <a:p>
          <a:r>
            <a:rPr lang="en-US" dirty="0"/>
            <a:t>PII</a:t>
          </a:r>
        </a:p>
      </dgm:t>
    </dgm:pt>
    <dgm:pt modelId="{131AA615-B61F-48E5-BC2F-58CF3897CAC7}" type="parTrans" cxnId="{758DA207-E3AA-49DE-A257-1029570CFDF0}">
      <dgm:prSet/>
      <dgm:spPr/>
      <dgm:t>
        <a:bodyPr/>
        <a:lstStyle/>
        <a:p>
          <a:endParaRPr lang="en-US"/>
        </a:p>
      </dgm:t>
    </dgm:pt>
    <dgm:pt modelId="{458C3AB7-09EC-451A-8FBF-E3ECAF0EF135}" type="sibTrans" cxnId="{758DA207-E3AA-49DE-A257-1029570CFDF0}">
      <dgm:prSet/>
      <dgm:spPr/>
      <dgm:t>
        <a:bodyPr/>
        <a:lstStyle/>
        <a:p>
          <a:endParaRPr lang="en-US"/>
        </a:p>
      </dgm:t>
    </dgm:pt>
    <dgm:pt modelId="{7A5CE15F-B299-4412-AD45-9F512F2310E3}">
      <dgm:prSet phldrT="[Text]"/>
      <dgm:spPr/>
      <dgm:t>
        <a:bodyPr/>
        <a:lstStyle/>
        <a:p>
          <a:r>
            <a:rPr lang="en-US" u="sng" dirty="0"/>
            <a:t>P</a:t>
          </a:r>
          <a:r>
            <a:rPr lang="en-US" dirty="0"/>
            <a:t>ersonally </a:t>
          </a:r>
          <a:r>
            <a:rPr lang="en-US" u="sng" dirty="0"/>
            <a:t>I</a:t>
          </a:r>
          <a:r>
            <a:rPr lang="en-US" dirty="0"/>
            <a:t>dentifiable </a:t>
          </a:r>
          <a:r>
            <a:rPr lang="en-US" i="0" u="sng" dirty="0"/>
            <a:t>I</a:t>
          </a:r>
          <a:r>
            <a:rPr lang="en-US" dirty="0"/>
            <a:t>nformation</a:t>
          </a:r>
        </a:p>
      </dgm:t>
    </dgm:pt>
    <dgm:pt modelId="{87C36619-44E4-4AE4-82D5-A9437E31435D}" type="parTrans" cxnId="{9C83634C-16C0-46BE-BE51-9EBADC6B0A69}">
      <dgm:prSet/>
      <dgm:spPr/>
      <dgm:t>
        <a:bodyPr/>
        <a:lstStyle/>
        <a:p>
          <a:endParaRPr lang="en-US"/>
        </a:p>
      </dgm:t>
    </dgm:pt>
    <dgm:pt modelId="{0A4831CE-3466-4869-B189-3F9808211F42}" type="sibTrans" cxnId="{9C83634C-16C0-46BE-BE51-9EBADC6B0A69}">
      <dgm:prSet/>
      <dgm:spPr/>
      <dgm:t>
        <a:bodyPr/>
        <a:lstStyle/>
        <a:p>
          <a:endParaRPr lang="en-US"/>
        </a:p>
      </dgm:t>
    </dgm:pt>
    <dgm:pt modelId="{A95749A2-1D6E-4840-A476-7E6459A89FA3}">
      <dgm:prSet phldrT="[Text]"/>
      <dgm:spPr/>
      <dgm:t>
        <a:bodyPr/>
        <a:lstStyle/>
        <a:p>
          <a:r>
            <a:rPr lang="en-US" dirty="0"/>
            <a:t>Any information that can be used to distinguish or trace an individual’s identity such as name, social security number, date and place of birth, mother’s maiden name, or biometric records</a:t>
          </a:r>
        </a:p>
      </dgm:t>
    </dgm:pt>
    <dgm:pt modelId="{A44F8F94-F8BD-455E-B2E1-F859E68EAB35}" type="parTrans" cxnId="{EF1181EB-636D-4D82-A02D-D5156A679284}">
      <dgm:prSet/>
      <dgm:spPr/>
      <dgm:t>
        <a:bodyPr/>
        <a:lstStyle/>
        <a:p>
          <a:endParaRPr lang="en-US"/>
        </a:p>
      </dgm:t>
    </dgm:pt>
    <dgm:pt modelId="{91F697B2-77D1-454C-9AB5-611BACC34542}" type="sibTrans" cxnId="{EF1181EB-636D-4D82-A02D-D5156A679284}">
      <dgm:prSet/>
      <dgm:spPr/>
      <dgm:t>
        <a:bodyPr/>
        <a:lstStyle/>
        <a:p>
          <a:endParaRPr lang="en-US"/>
        </a:p>
      </dgm:t>
    </dgm:pt>
    <dgm:pt modelId="{0E671D90-193C-488C-8EE2-4CC9078DF82F}">
      <dgm:prSet phldrT="[Text]"/>
      <dgm:spPr/>
      <dgm:t>
        <a:bodyPr/>
        <a:lstStyle/>
        <a:p>
          <a:r>
            <a:rPr lang="en-US" dirty="0"/>
            <a:t>PHI</a:t>
          </a:r>
        </a:p>
      </dgm:t>
    </dgm:pt>
    <dgm:pt modelId="{D9AC7285-CF7D-4C1E-A6A3-44ECE3296E80}" type="parTrans" cxnId="{D35ED81A-C7AF-4818-8EE6-C9A6FE23C6D4}">
      <dgm:prSet/>
      <dgm:spPr/>
      <dgm:t>
        <a:bodyPr/>
        <a:lstStyle/>
        <a:p>
          <a:endParaRPr lang="en-US"/>
        </a:p>
      </dgm:t>
    </dgm:pt>
    <dgm:pt modelId="{68C18DB5-74EC-46B3-BB23-3E2D279339B1}" type="sibTrans" cxnId="{D35ED81A-C7AF-4818-8EE6-C9A6FE23C6D4}">
      <dgm:prSet/>
      <dgm:spPr/>
      <dgm:t>
        <a:bodyPr/>
        <a:lstStyle/>
        <a:p>
          <a:endParaRPr lang="en-US"/>
        </a:p>
      </dgm:t>
    </dgm:pt>
    <dgm:pt modelId="{5B31A153-55F8-472A-A06B-462D7B3C963C}">
      <dgm:prSet phldrT="[Text]"/>
      <dgm:spPr/>
      <dgm:t>
        <a:bodyPr/>
        <a:lstStyle/>
        <a:p>
          <a:r>
            <a:rPr lang="en-US" u="sng" dirty="0"/>
            <a:t>P</a:t>
          </a:r>
          <a:r>
            <a:rPr lang="en-US" dirty="0"/>
            <a:t>rotected </a:t>
          </a:r>
          <a:r>
            <a:rPr lang="en-US" u="sng" dirty="0"/>
            <a:t>H</a:t>
          </a:r>
          <a:r>
            <a:rPr lang="en-US" dirty="0"/>
            <a:t>ealth </a:t>
          </a:r>
          <a:r>
            <a:rPr lang="en-US" u="sng" dirty="0"/>
            <a:t>I</a:t>
          </a:r>
          <a:r>
            <a:rPr lang="en-US" dirty="0"/>
            <a:t>nformation</a:t>
          </a:r>
        </a:p>
      </dgm:t>
    </dgm:pt>
    <dgm:pt modelId="{5C2803D9-9A6D-4B86-AD41-55CB6481D847}" type="parTrans" cxnId="{09B1DB93-1E2F-4EEF-84D1-1E5913BB0343}">
      <dgm:prSet/>
      <dgm:spPr/>
      <dgm:t>
        <a:bodyPr/>
        <a:lstStyle/>
        <a:p>
          <a:endParaRPr lang="en-US"/>
        </a:p>
      </dgm:t>
    </dgm:pt>
    <dgm:pt modelId="{31A4A294-12C8-4B83-BB4D-006CCB58182E}" type="sibTrans" cxnId="{09B1DB93-1E2F-4EEF-84D1-1E5913BB0343}">
      <dgm:prSet/>
      <dgm:spPr/>
      <dgm:t>
        <a:bodyPr/>
        <a:lstStyle/>
        <a:p>
          <a:endParaRPr lang="en-US"/>
        </a:p>
      </dgm:t>
    </dgm:pt>
    <dgm:pt modelId="{BB8FB0F1-952C-400D-A483-7B7CC7C628C3}">
      <dgm:prSet phldrT="[Text]"/>
      <dgm:spPr/>
      <dgm:t>
        <a:bodyPr/>
        <a:lstStyle/>
        <a:p>
          <a:r>
            <a:rPr lang="en-US" dirty="0"/>
            <a:t>Any information in a medical record that can be used to identify an individual, including billing information, test results, prescription records, communication records, and scheduling records </a:t>
          </a:r>
        </a:p>
      </dgm:t>
    </dgm:pt>
    <dgm:pt modelId="{6310AA1A-4F99-476A-8633-B864371B92C2}" type="parTrans" cxnId="{EF960F97-0289-426B-980A-877B19D57FC2}">
      <dgm:prSet/>
      <dgm:spPr/>
      <dgm:t>
        <a:bodyPr/>
        <a:lstStyle/>
        <a:p>
          <a:endParaRPr lang="en-US"/>
        </a:p>
      </dgm:t>
    </dgm:pt>
    <dgm:pt modelId="{3D687420-D971-45D5-8CF8-C99E4324F43A}" type="sibTrans" cxnId="{EF960F97-0289-426B-980A-877B19D57FC2}">
      <dgm:prSet/>
      <dgm:spPr/>
      <dgm:t>
        <a:bodyPr/>
        <a:lstStyle/>
        <a:p>
          <a:endParaRPr lang="en-US"/>
        </a:p>
      </dgm:t>
    </dgm:pt>
    <dgm:pt modelId="{3B91E4C5-F106-4308-A44D-CD0A7030CD4B}">
      <dgm:prSet phldrT="[Text]"/>
      <dgm:spPr/>
      <dgm:t>
        <a:bodyPr/>
        <a:lstStyle/>
        <a:p>
          <a:r>
            <a:rPr lang="en-US" dirty="0"/>
            <a:t>Discriminatory</a:t>
          </a:r>
        </a:p>
      </dgm:t>
    </dgm:pt>
    <dgm:pt modelId="{F12724BD-BFCA-47C5-853E-25CC9DEC9C4E}" type="parTrans" cxnId="{4AE201DA-E8CA-4CD2-A409-F72517C76A78}">
      <dgm:prSet/>
      <dgm:spPr/>
      <dgm:t>
        <a:bodyPr/>
        <a:lstStyle/>
        <a:p>
          <a:endParaRPr lang="en-US"/>
        </a:p>
      </dgm:t>
    </dgm:pt>
    <dgm:pt modelId="{911ECE52-A41C-4432-B172-4E73071E8952}" type="sibTrans" cxnId="{4AE201DA-E8CA-4CD2-A409-F72517C76A78}">
      <dgm:prSet/>
      <dgm:spPr/>
      <dgm:t>
        <a:bodyPr/>
        <a:lstStyle/>
        <a:p>
          <a:endParaRPr lang="en-US"/>
        </a:p>
      </dgm:t>
    </dgm:pt>
    <dgm:pt modelId="{0ED03D03-0A8D-4C10-8BCF-C226A10DA735}">
      <dgm:prSet phldrT="[Text]"/>
      <dgm:spPr/>
      <dgm:t>
        <a:bodyPr/>
        <a:lstStyle/>
        <a:p>
          <a:r>
            <a:rPr lang="en-US" dirty="0"/>
            <a:t>Features that challenge the state of fairness</a:t>
          </a:r>
        </a:p>
      </dgm:t>
    </dgm:pt>
    <dgm:pt modelId="{72E30268-579B-4D90-A621-E000BB18FC22}" type="parTrans" cxnId="{26E9971B-C447-4E03-A9FE-0596F34E5F95}">
      <dgm:prSet/>
      <dgm:spPr/>
      <dgm:t>
        <a:bodyPr/>
        <a:lstStyle/>
        <a:p>
          <a:endParaRPr lang="en-US"/>
        </a:p>
      </dgm:t>
    </dgm:pt>
    <dgm:pt modelId="{E65316DA-FF52-4EB2-AC20-06A9163D40AE}" type="sibTrans" cxnId="{26E9971B-C447-4E03-A9FE-0596F34E5F95}">
      <dgm:prSet/>
      <dgm:spPr/>
      <dgm:t>
        <a:bodyPr/>
        <a:lstStyle/>
        <a:p>
          <a:endParaRPr lang="en-US"/>
        </a:p>
      </dgm:t>
    </dgm:pt>
    <dgm:pt modelId="{0A57732F-63DE-4CDD-8FB3-E9A2A0B74F5E}">
      <dgm:prSet phldrT="[Text]"/>
      <dgm:spPr/>
      <dgm:t>
        <a:bodyPr/>
        <a:lstStyle/>
        <a:p>
          <a:r>
            <a:rPr lang="en-US" dirty="0"/>
            <a:t>The Equal Employment Opportunity Act (EEOA) of 1972 and the Age Discrimination in Employment Act (ADEA) of 1967 </a:t>
          </a:r>
        </a:p>
      </dgm:t>
    </dgm:pt>
    <dgm:pt modelId="{50F2169C-043D-4D50-AA7D-E2DF26A50DC7}" type="parTrans" cxnId="{FFB58081-31CF-4CD0-98D6-91600E840995}">
      <dgm:prSet/>
      <dgm:spPr/>
      <dgm:t>
        <a:bodyPr/>
        <a:lstStyle/>
        <a:p>
          <a:endParaRPr lang="en-US"/>
        </a:p>
      </dgm:t>
    </dgm:pt>
    <dgm:pt modelId="{BF40F97E-3FDE-43FE-B7A6-8BCC9910E45A}" type="sibTrans" cxnId="{FFB58081-31CF-4CD0-98D6-91600E840995}">
      <dgm:prSet/>
      <dgm:spPr/>
      <dgm:t>
        <a:bodyPr/>
        <a:lstStyle/>
        <a:p>
          <a:endParaRPr lang="en-US"/>
        </a:p>
      </dgm:t>
    </dgm:pt>
    <dgm:pt modelId="{795A407F-BA62-44DD-82F1-F73D7956BB91}">
      <dgm:prSet phldrT="[Text]"/>
      <dgm:spPr/>
      <dgm:t>
        <a:bodyPr/>
        <a:lstStyle/>
        <a:p>
          <a:r>
            <a:rPr lang="en-US" dirty="0"/>
            <a:t>Beware of the General Data Protection Regulation (GDPR) in the European Union </a:t>
          </a:r>
        </a:p>
      </dgm:t>
    </dgm:pt>
    <dgm:pt modelId="{180F103D-2794-40FB-A34A-AAF6F4284B35}" type="parTrans" cxnId="{10B43888-CA16-4040-8A53-CC4993050899}">
      <dgm:prSet/>
      <dgm:spPr/>
      <dgm:t>
        <a:bodyPr/>
        <a:lstStyle/>
        <a:p>
          <a:endParaRPr lang="en-US"/>
        </a:p>
      </dgm:t>
    </dgm:pt>
    <dgm:pt modelId="{BA107C6E-3C3E-4FD7-B7A8-4D43400912B3}" type="sibTrans" cxnId="{10B43888-CA16-4040-8A53-CC4993050899}">
      <dgm:prSet/>
      <dgm:spPr/>
      <dgm:t>
        <a:bodyPr/>
        <a:lstStyle/>
        <a:p>
          <a:endParaRPr lang="en-US"/>
        </a:p>
      </dgm:t>
    </dgm:pt>
    <dgm:pt modelId="{869EE0BB-6DA5-4554-8A4D-4804F75E60B1}">
      <dgm:prSet phldrT="[Text]"/>
      <dgm:spPr/>
      <dgm:t>
        <a:bodyPr/>
        <a:lstStyle/>
        <a:p>
          <a:r>
            <a:rPr lang="en-US" dirty="0"/>
            <a:t>Mandated by the Health Insurance Portability and Accountability Act of 1996 (HIPAA)  </a:t>
          </a:r>
        </a:p>
      </dgm:t>
    </dgm:pt>
    <dgm:pt modelId="{4F5BB1C3-2DEF-4445-9B2D-8CEF6E116B17}" type="parTrans" cxnId="{91AF900A-6B00-49E2-8FBE-7F4A0B28A333}">
      <dgm:prSet/>
      <dgm:spPr/>
      <dgm:t>
        <a:bodyPr/>
        <a:lstStyle/>
        <a:p>
          <a:endParaRPr lang="en-US"/>
        </a:p>
      </dgm:t>
    </dgm:pt>
    <dgm:pt modelId="{75848B4B-079E-4130-935F-4DB33B7B1866}" type="sibTrans" cxnId="{91AF900A-6B00-49E2-8FBE-7F4A0B28A333}">
      <dgm:prSet/>
      <dgm:spPr/>
      <dgm:t>
        <a:bodyPr/>
        <a:lstStyle/>
        <a:p>
          <a:endParaRPr lang="en-US"/>
        </a:p>
      </dgm:t>
    </dgm:pt>
    <dgm:pt modelId="{70B1E6C8-31C9-4F5C-A215-E54262F5441A}">
      <dgm:prSet phldrT="[Text]"/>
      <dgm:spPr/>
      <dgm:t>
        <a:bodyPr/>
        <a:lstStyle/>
        <a:p>
          <a:r>
            <a:rPr lang="en-US" dirty="0"/>
            <a:t>ADEA forbids age discrimination against people who are age 40 or older</a:t>
          </a:r>
        </a:p>
      </dgm:t>
    </dgm:pt>
    <dgm:pt modelId="{EA550B15-F010-47F4-A492-A423EBF4E877}" type="parTrans" cxnId="{B949BCC2-362A-4979-851D-C6E3994CE623}">
      <dgm:prSet/>
      <dgm:spPr/>
      <dgm:t>
        <a:bodyPr/>
        <a:lstStyle/>
        <a:p>
          <a:endParaRPr lang="en-US"/>
        </a:p>
      </dgm:t>
    </dgm:pt>
    <dgm:pt modelId="{598900C2-0995-4E26-B0F1-95B5D89CE1FC}" type="sibTrans" cxnId="{B949BCC2-362A-4979-851D-C6E3994CE623}">
      <dgm:prSet/>
      <dgm:spPr/>
      <dgm:t>
        <a:bodyPr/>
        <a:lstStyle/>
        <a:p>
          <a:endParaRPr lang="en-US"/>
        </a:p>
      </dgm:t>
    </dgm:pt>
    <dgm:pt modelId="{CF03659B-8E75-48B9-A7B8-060FF5D35A80}">
      <dgm:prSet phldrT="[Text]"/>
      <dgm:spPr/>
      <dgm:t>
        <a:bodyPr/>
        <a:lstStyle/>
        <a:p>
          <a:r>
            <a:rPr lang="en-US" dirty="0"/>
            <a:t>EEOA prohibits employment discrimination based on race, color, religion, sex, or national origin</a:t>
          </a:r>
        </a:p>
      </dgm:t>
    </dgm:pt>
    <dgm:pt modelId="{7DC91D38-2456-4B0D-A17F-7A5AF148A55E}" type="parTrans" cxnId="{67BAEB0A-2B0B-427C-9573-61A38527566C}">
      <dgm:prSet/>
      <dgm:spPr/>
      <dgm:t>
        <a:bodyPr/>
        <a:lstStyle/>
        <a:p>
          <a:endParaRPr lang="en-US"/>
        </a:p>
      </dgm:t>
    </dgm:pt>
    <dgm:pt modelId="{D9CEF78B-7828-4CCA-B733-BBB09A9572FF}" type="sibTrans" cxnId="{67BAEB0A-2B0B-427C-9573-61A38527566C}">
      <dgm:prSet/>
      <dgm:spPr/>
      <dgm:t>
        <a:bodyPr/>
        <a:lstStyle/>
        <a:p>
          <a:endParaRPr lang="en-US"/>
        </a:p>
      </dgm:t>
    </dgm:pt>
    <dgm:pt modelId="{FFE1483F-721F-47BD-9182-8AAFDB79EEDE}" type="pres">
      <dgm:prSet presAssocID="{0B8A0F18-FCC3-4B61-A10C-E1908EA89022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C2B80687-8F0A-48F1-B687-78FC50A4BCFB}" type="pres">
      <dgm:prSet presAssocID="{FD66A2B5-A119-4593-B9A2-05B8D9F94A86}" presName="composite" presStyleCnt="0"/>
      <dgm:spPr/>
    </dgm:pt>
    <dgm:pt modelId="{445526CD-A771-4B26-9AA7-86DF453CF063}" type="pres">
      <dgm:prSet presAssocID="{FD66A2B5-A119-4593-B9A2-05B8D9F94A86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9CB70C60-3A55-4B37-9B78-346559A97DFC}" type="pres">
      <dgm:prSet presAssocID="{FD66A2B5-A119-4593-B9A2-05B8D9F94A86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21495317-0B8C-4B78-B64E-B1DB11FD279A}" type="pres">
      <dgm:prSet presAssocID="{FD66A2B5-A119-4593-B9A2-05B8D9F94A86}" presName="Accent" presStyleLbl="parChTrans1D1" presStyleIdx="0" presStyleCnt="3"/>
      <dgm:spPr/>
    </dgm:pt>
    <dgm:pt modelId="{104DACCE-2BFC-40ED-9B39-203A90E4CD07}" type="pres">
      <dgm:prSet presAssocID="{FD66A2B5-A119-4593-B9A2-05B8D9F94A86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7C12686D-E02E-4816-922A-04F0FE2DE5B5}" type="pres">
      <dgm:prSet presAssocID="{458C3AB7-09EC-451A-8FBF-E3ECAF0EF135}" presName="sibTrans" presStyleCnt="0"/>
      <dgm:spPr/>
    </dgm:pt>
    <dgm:pt modelId="{8D7B20F3-890D-4596-8342-5C608B15C063}" type="pres">
      <dgm:prSet presAssocID="{0E671D90-193C-488C-8EE2-4CC9078DF82F}" presName="composite" presStyleCnt="0"/>
      <dgm:spPr/>
    </dgm:pt>
    <dgm:pt modelId="{1663AE9B-6F42-4F04-92C5-C55F60E015E7}" type="pres">
      <dgm:prSet presAssocID="{0E671D90-193C-488C-8EE2-4CC9078DF82F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69311A52-CDC5-4431-B073-78CD1944D257}" type="pres">
      <dgm:prSet presAssocID="{0E671D90-193C-488C-8EE2-4CC9078DF82F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248BEDA8-4ED6-4C59-8AD5-0101DB52C024}" type="pres">
      <dgm:prSet presAssocID="{0E671D90-193C-488C-8EE2-4CC9078DF82F}" presName="Accent" presStyleLbl="parChTrans1D1" presStyleIdx="1" presStyleCnt="3"/>
      <dgm:spPr/>
    </dgm:pt>
    <dgm:pt modelId="{83618937-318F-4B77-9CCD-6A1AE8B28A2F}" type="pres">
      <dgm:prSet presAssocID="{0E671D90-193C-488C-8EE2-4CC9078DF82F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3F8F6F87-65F1-4F9C-B9E3-8EBEC5513752}" type="pres">
      <dgm:prSet presAssocID="{68C18DB5-74EC-46B3-BB23-3E2D279339B1}" presName="sibTrans" presStyleCnt="0"/>
      <dgm:spPr/>
    </dgm:pt>
    <dgm:pt modelId="{741A5C05-563B-4009-A3C1-B115321795F6}" type="pres">
      <dgm:prSet presAssocID="{3B91E4C5-F106-4308-A44D-CD0A7030CD4B}" presName="composite" presStyleCnt="0"/>
      <dgm:spPr/>
    </dgm:pt>
    <dgm:pt modelId="{09564AFB-B713-4357-8130-174208F5256B}" type="pres">
      <dgm:prSet presAssocID="{3B91E4C5-F106-4308-A44D-CD0A7030CD4B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F4F7B623-67DF-42A8-AF07-A09AC41EA0AF}" type="pres">
      <dgm:prSet presAssocID="{3B91E4C5-F106-4308-A44D-CD0A7030CD4B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54BC7BFF-37D2-41B1-893B-C97B7C1F67DB}" type="pres">
      <dgm:prSet presAssocID="{3B91E4C5-F106-4308-A44D-CD0A7030CD4B}" presName="Accent" presStyleLbl="parChTrans1D1" presStyleIdx="2" presStyleCnt="3"/>
      <dgm:spPr/>
    </dgm:pt>
    <dgm:pt modelId="{F669C1A7-6D16-48FD-9557-FD7F16AF7ED4}" type="pres">
      <dgm:prSet presAssocID="{3B91E4C5-F106-4308-A44D-CD0A7030CD4B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758DA207-E3AA-49DE-A257-1029570CFDF0}" srcId="{0B8A0F18-FCC3-4B61-A10C-E1908EA89022}" destId="{FD66A2B5-A119-4593-B9A2-05B8D9F94A86}" srcOrd="0" destOrd="0" parTransId="{131AA615-B61F-48E5-BC2F-58CF3897CAC7}" sibTransId="{458C3AB7-09EC-451A-8FBF-E3ECAF0EF135}"/>
    <dgm:cxn modelId="{91AF900A-6B00-49E2-8FBE-7F4A0B28A333}" srcId="{0E671D90-193C-488C-8EE2-4CC9078DF82F}" destId="{869EE0BB-6DA5-4554-8A4D-4804F75E60B1}" srcOrd="2" destOrd="0" parTransId="{4F5BB1C3-2DEF-4445-9B2D-8CEF6E116B17}" sibTransId="{75848B4B-079E-4130-935F-4DB33B7B1866}"/>
    <dgm:cxn modelId="{67BAEB0A-2B0B-427C-9573-61A38527566C}" srcId="{3B91E4C5-F106-4308-A44D-CD0A7030CD4B}" destId="{CF03659B-8E75-48B9-A7B8-060FF5D35A80}" srcOrd="2" destOrd="0" parTransId="{7DC91D38-2456-4B0D-A17F-7A5AF148A55E}" sibTransId="{D9CEF78B-7828-4CCA-B733-BBB09A9572FF}"/>
    <dgm:cxn modelId="{97932A15-0214-4AD6-B44C-8372F18DBF67}" type="presOf" srcId="{795A407F-BA62-44DD-82F1-F73D7956BB91}" destId="{104DACCE-2BFC-40ED-9B39-203A90E4CD07}" srcOrd="0" destOrd="1" presId="urn:microsoft.com/office/officeart/2011/layout/TabList"/>
    <dgm:cxn modelId="{D35ED81A-C7AF-4818-8EE6-C9A6FE23C6D4}" srcId="{0B8A0F18-FCC3-4B61-A10C-E1908EA89022}" destId="{0E671D90-193C-488C-8EE2-4CC9078DF82F}" srcOrd="1" destOrd="0" parTransId="{D9AC7285-CF7D-4C1E-A6A3-44ECE3296E80}" sibTransId="{68C18DB5-74EC-46B3-BB23-3E2D279339B1}"/>
    <dgm:cxn modelId="{26E9971B-C447-4E03-A9FE-0596F34E5F95}" srcId="{3B91E4C5-F106-4308-A44D-CD0A7030CD4B}" destId="{0ED03D03-0A8D-4C10-8BCF-C226A10DA735}" srcOrd="0" destOrd="0" parTransId="{72E30268-579B-4D90-A621-E000BB18FC22}" sibTransId="{E65316DA-FF52-4EB2-AC20-06A9163D40AE}"/>
    <dgm:cxn modelId="{8A2C0D36-C7A6-4253-A98B-FA4B42465DDE}" type="presOf" srcId="{5B31A153-55F8-472A-A06B-462D7B3C963C}" destId="{1663AE9B-6F42-4F04-92C5-C55F60E015E7}" srcOrd="0" destOrd="0" presId="urn:microsoft.com/office/officeart/2011/layout/TabList"/>
    <dgm:cxn modelId="{9C83634C-16C0-46BE-BE51-9EBADC6B0A69}" srcId="{FD66A2B5-A119-4593-B9A2-05B8D9F94A86}" destId="{7A5CE15F-B299-4412-AD45-9F512F2310E3}" srcOrd="0" destOrd="0" parTransId="{87C36619-44E4-4AE4-82D5-A9437E31435D}" sibTransId="{0A4831CE-3466-4869-B189-3F9808211F42}"/>
    <dgm:cxn modelId="{7782F259-5DBC-43B6-8C6C-5B7A76A69143}" type="presOf" srcId="{BB8FB0F1-952C-400D-A483-7B7CC7C628C3}" destId="{83618937-318F-4B77-9CCD-6A1AE8B28A2F}" srcOrd="0" destOrd="0" presId="urn:microsoft.com/office/officeart/2011/layout/TabList"/>
    <dgm:cxn modelId="{FFB58081-31CF-4CD0-98D6-91600E840995}" srcId="{3B91E4C5-F106-4308-A44D-CD0A7030CD4B}" destId="{0A57732F-63DE-4CDD-8FB3-E9A2A0B74F5E}" srcOrd="1" destOrd="0" parTransId="{50F2169C-043D-4D50-AA7D-E2DF26A50DC7}" sibTransId="{BF40F97E-3FDE-43FE-B7A6-8BCC9910E45A}"/>
    <dgm:cxn modelId="{E8E50B87-386F-4E39-858A-03D74B090A4D}" type="presOf" srcId="{FD66A2B5-A119-4593-B9A2-05B8D9F94A86}" destId="{9CB70C60-3A55-4B37-9B78-346559A97DFC}" srcOrd="0" destOrd="0" presId="urn:microsoft.com/office/officeart/2011/layout/TabList"/>
    <dgm:cxn modelId="{10B43888-CA16-4040-8A53-CC4993050899}" srcId="{FD66A2B5-A119-4593-B9A2-05B8D9F94A86}" destId="{795A407F-BA62-44DD-82F1-F73D7956BB91}" srcOrd="2" destOrd="0" parTransId="{180F103D-2794-40FB-A34A-AAF6F4284B35}" sibTransId="{BA107C6E-3C3E-4FD7-B7A8-4D43400912B3}"/>
    <dgm:cxn modelId="{27CCC08B-06F4-4262-B4A2-6A45E2C04E1F}" type="presOf" srcId="{869EE0BB-6DA5-4554-8A4D-4804F75E60B1}" destId="{83618937-318F-4B77-9CCD-6A1AE8B28A2F}" srcOrd="0" destOrd="1" presId="urn:microsoft.com/office/officeart/2011/layout/TabList"/>
    <dgm:cxn modelId="{52132792-6930-46FF-82B3-0B8683A7FD4D}" type="presOf" srcId="{CF03659B-8E75-48B9-A7B8-060FF5D35A80}" destId="{F669C1A7-6D16-48FD-9557-FD7F16AF7ED4}" srcOrd="0" destOrd="1" presId="urn:microsoft.com/office/officeart/2011/layout/TabList"/>
    <dgm:cxn modelId="{09B1DB93-1E2F-4EEF-84D1-1E5913BB0343}" srcId="{0E671D90-193C-488C-8EE2-4CC9078DF82F}" destId="{5B31A153-55F8-472A-A06B-462D7B3C963C}" srcOrd="0" destOrd="0" parTransId="{5C2803D9-9A6D-4B86-AD41-55CB6481D847}" sibTransId="{31A4A294-12C8-4B83-BB4D-006CCB58182E}"/>
    <dgm:cxn modelId="{EF960F97-0289-426B-980A-877B19D57FC2}" srcId="{0E671D90-193C-488C-8EE2-4CC9078DF82F}" destId="{BB8FB0F1-952C-400D-A483-7B7CC7C628C3}" srcOrd="1" destOrd="0" parTransId="{6310AA1A-4F99-476A-8633-B864371B92C2}" sibTransId="{3D687420-D971-45D5-8CF8-C99E4324F43A}"/>
    <dgm:cxn modelId="{B34DF998-7B3E-47B0-B78F-7A1C1C5FB029}" type="presOf" srcId="{70B1E6C8-31C9-4F5C-A215-E54262F5441A}" destId="{F669C1A7-6D16-48FD-9557-FD7F16AF7ED4}" srcOrd="0" destOrd="2" presId="urn:microsoft.com/office/officeart/2011/layout/TabList"/>
    <dgm:cxn modelId="{1FB8BAAF-7EF9-4E84-A378-E344E644B63B}" type="presOf" srcId="{0E671D90-193C-488C-8EE2-4CC9078DF82F}" destId="{69311A52-CDC5-4431-B073-78CD1944D257}" srcOrd="0" destOrd="0" presId="urn:microsoft.com/office/officeart/2011/layout/TabList"/>
    <dgm:cxn modelId="{1F61BDBA-0ED7-4F2A-915E-25FE2D29C8CA}" type="presOf" srcId="{0A57732F-63DE-4CDD-8FB3-E9A2A0B74F5E}" destId="{F669C1A7-6D16-48FD-9557-FD7F16AF7ED4}" srcOrd="0" destOrd="0" presId="urn:microsoft.com/office/officeart/2011/layout/TabList"/>
    <dgm:cxn modelId="{B949BCC2-362A-4979-851D-C6E3994CE623}" srcId="{3B91E4C5-F106-4308-A44D-CD0A7030CD4B}" destId="{70B1E6C8-31C9-4F5C-A215-E54262F5441A}" srcOrd="3" destOrd="0" parTransId="{EA550B15-F010-47F4-A492-A423EBF4E877}" sibTransId="{598900C2-0995-4E26-B0F1-95B5D89CE1FC}"/>
    <dgm:cxn modelId="{0729A5D8-4441-4D68-89AC-226E712317BC}" type="presOf" srcId="{7A5CE15F-B299-4412-AD45-9F512F2310E3}" destId="{445526CD-A771-4B26-9AA7-86DF453CF063}" srcOrd="0" destOrd="0" presId="urn:microsoft.com/office/officeart/2011/layout/TabList"/>
    <dgm:cxn modelId="{4AE201DA-E8CA-4CD2-A409-F72517C76A78}" srcId="{0B8A0F18-FCC3-4B61-A10C-E1908EA89022}" destId="{3B91E4C5-F106-4308-A44D-CD0A7030CD4B}" srcOrd="2" destOrd="0" parTransId="{F12724BD-BFCA-47C5-853E-25CC9DEC9C4E}" sibTransId="{911ECE52-A41C-4432-B172-4E73071E8952}"/>
    <dgm:cxn modelId="{9CFC44DB-AACB-4E4D-944D-C905AB62A235}" type="presOf" srcId="{A95749A2-1D6E-4840-A476-7E6459A89FA3}" destId="{104DACCE-2BFC-40ED-9B39-203A90E4CD07}" srcOrd="0" destOrd="0" presId="urn:microsoft.com/office/officeart/2011/layout/TabList"/>
    <dgm:cxn modelId="{AA70A9E9-292B-4119-B988-B10052C49258}" type="presOf" srcId="{0B8A0F18-FCC3-4B61-A10C-E1908EA89022}" destId="{FFE1483F-721F-47BD-9182-8AAFDB79EEDE}" srcOrd="0" destOrd="0" presId="urn:microsoft.com/office/officeart/2011/layout/TabList"/>
    <dgm:cxn modelId="{EF1181EB-636D-4D82-A02D-D5156A679284}" srcId="{FD66A2B5-A119-4593-B9A2-05B8D9F94A86}" destId="{A95749A2-1D6E-4840-A476-7E6459A89FA3}" srcOrd="1" destOrd="0" parTransId="{A44F8F94-F8BD-455E-B2E1-F859E68EAB35}" sibTransId="{91F697B2-77D1-454C-9AB5-611BACC34542}"/>
    <dgm:cxn modelId="{1F130AEF-216D-4431-BE8B-81899DC8547A}" type="presOf" srcId="{0ED03D03-0A8D-4C10-8BCF-C226A10DA735}" destId="{09564AFB-B713-4357-8130-174208F5256B}" srcOrd="0" destOrd="0" presId="urn:microsoft.com/office/officeart/2011/layout/TabList"/>
    <dgm:cxn modelId="{F9CE5AFF-597C-47CE-93F4-B7A89EA41D3A}" type="presOf" srcId="{3B91E4C5-F106-4308-A44D-CD0A7030CD4B}" destId="{F4F7B623-67DF-42A8-AF07-A09AC41EA0AF}" srcOrd="0" destOrd="0" presId="urn:microsoft.com/office/officeart/2011/layout/TabList"/>
    <dgm:cxn modelId="{1DF5A1C5-7846-4CE9-94E0-6014197DBEB2}" type="presParOf" srcId="{FFE1483F-721F-47BD-9182-8AAFDB79EEDE}" destId="{C2B80687-8F0A-48F1-B687-78FC50A4BCFB}" srcOrd="0" destOrd="0" presId="urn:microsoft.com/office/officeart/2011/layout/TabList"/>
    <dgm:cxn modelId="{1E0EA48C-EEF5-4ABE-A170-A90F47E5789C}" type="presParOf" srcId="{C2B80687-8F0A-48F1-B687-78FC50A4BCFB}" destId="{445526CD-A771-4B26-9AA7-86DF453CF063}" srcOrd="0" destOrd="0" presId="urn:microsoft.com/office/officeart/2011/layout/TabList"/>
    <dgm:cxn modelId="{69D6FDAF-F58C-40AB-B8C7-04CC672EC6BE}" type="presParOf" srcId="{C2B80687-8F0A-48F1-B687-78FC50A4BCFB}" destId="{9CB70C60-3A55-4B37-9B78-346559A97DFC}" srcOrd="1" destOrd="0" presId="urn:microsoft.com/office/officeart/2011/layout/TabList"/>
    <dgm:cxn modelId="{D4137C5B-54BD-4B97-8B0A-91FC26BD724C}" type="presParOf" srcId="{C2B80687-8F0A-48F1-B687-78FC50A4BCFB}" destId="{21495317-0B8C-4B78-B64E-B1DB11FD279A}" srcOrd="2" destOrd="0" presId="urn:microsoft.com/office/officeart/2011/layout/TabList"/>
    <dgm:cxn modelId="{24965241-9CF4-4720-9030-0A8153228880}" type="presParOf" srcId="{FFE1483F-721F-47BD-9182-8AAFDB79EEDE}" destId="{104DACCE-2BFC-40ED-9B39-203A90E4CD07}" srcOrd="1" destOrd="0" presId="urn:microsoft.com/office/officeart/2011/layout/TabList"/>
    <dgm:cxn modelId="{8F396D92-D2C5-4A9C-9C90-6E3F54777B3A}" type="presParOf" srcId="{FFE1483F-721F-47BD-9182-8AAFDB79EEDE}" destId="{7C12686D-E02E-4816-922A-04F0FE2DE5B5}" srcOrd="2" destOrd="0" presId="urn:microsoft.com/office/officeart/2011/layout/TabList"/>
    <dgm:cxn modelId="{8EEB6954-7752-4586-99D8-BD311993BF1B}" type="presParOf" srcId="{FFE1483F-721F-47BD-9182-8AAFDB79EEDE}" destId="{8D7B20F3-890D-4596-8342-5C608B15C063}" srcOrd="3" destOrd="0" presId="urn:microsoft.com/office/officeart/2011/layout/TabList"/>
    <dgm:cxn modelId="{302A4B7B-9758-4078-AE4A-EE3903CF23C4}" type="presParOf" srcId="{8D7B20F3-890D-4596-8342-5C608B15C063}" destId="{1663AE9B-6F42-4F04-92C5-C55F60E015E7}" srcOrd="0" destOrd="0" presId="urn:microsoft.com/office/officeart/2011/layout/TabList"/>
    <dgm:cxn modelId="{985AA58C-2DD6-4AF5-B7B6-41BBF1C3CA7E}" type="presParOf" srcId="{8D7B20F3-890D-4596-8342-5C608B15C063}" destId="{69311A52-CDC5-4431-B073-78CD1944D257}" srcOrd="1" destOrd="0" presId="urn:microsoft.com/office/officeart/2011/layout/TabList"/>
    <dgm:cxn modelId="{F745AA48-6A5E-44F5-818E-3E6A4AFDA325}" type="presParOf" srcId="{8D7B20F3-890D-4596-8342-5C608B15C063}" destId="{248BEDA8-4ED6-4C59-8AD5-0101DB52C024}" srcOrd="2" destOrd="0" presId="urn:microsoft.com/office/officeart/2011/layout/TabList"/>
    <dgm:cxn modelId="{E877E4E5-06A5-4FB8-9F56-B401694D75E6}" type="presParOf" srcId="{FFE1483F-721F-47BD-9182-8AAFDB79EEDE}" destId="{83618937-318F-4B77-9CCD-6A1AE8B28A2F}" srcOrd="4" destOrd="0" presId="urn:microsoft.com/office/officeart/2011/layout/TabList"/>
    <dgm:cxn modelId="{64191887-60FD-4250-B55B-BAED0E236E76}" type="presParOf" srcId="{FFE1483F-721F-47BD-9182-8AAFDB79EEDE}" destId="{3F8F6F87-65F1-4F9C-B9E3-8EBEC5513752}" srcOrd="5" destOrd="0" presId="urn:microsoft.com/office/officeart/2011/layout/TabList"/>
    <dgm:cxn modelId="{153F2E93-E099-4176-AED5-A9272F2110A5}" type="presParOf" srcId="{FFE1483F-721F-47BD-9182-8AAFDB79EEDE}" destId="{741A5C05-563B-4009-A3C1-B115321795F6}" srcOrd="6" destOrd="0" presId="urn:microsoft.com/office/officeart/2011/layout/TabList"/>
    <dgm:cxn modelId="{AEFFE199-3924-4A06-890F-BF71095FA862}" type="presParOf" srcId="{741A5C05-563B-4009-A3C1-B115321795F6}" destId="{09564AFB-B713-4357-8130-174208F5256B}" srcOrd="0" destOrd="0" presId="urn:microsoft.com/office/officeart/2011/layout/TabList"/>
    <dgm:cxn modelId="{450671F3-872F-4447-B152-1827DDF2F87E}" type="presParOf" srcId="{741A5C05-563B-4009-A3C1-B115321795F6}" destId="{F4F7B623-67DF-42A8-AF07-A09AC41EA0AF}" srcOrd="1" destOrd="0" presId="urn:microsoft.com/office/officeart/2011/layout/TabList"/>
    <dgm:cxn modelId="{B5828BE3-5C67-4404-BD5B-D0EFA7767731}" type="presParOf" srcId="{741A5C05-563B-4009-A3C1-B115321795F6}" destId="{54BC7BFF-37D2-41B1-893B-C97B7C1F67DB}" srcOrd="2" destOrd="0" presId="urn:microsoft.com/office/officeart/2011/layout/TabList"/>
    <dgm:cxn modelId="{FF30C897-01EA-43EA-A6C2-856594FB0779}" type="presParOf" srcId="{FFE1483F-721F-47BD-9182-8AAFDB79EEDE}" destId="{F669C1A7-6D16-48FD-9557-FD7F16AF7ED4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7709CF6-44B0-44A6-B444-5B63BD9B5380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C139C0-CEA9-4245-BDCA-85F9242076A1}">
      <dgm:prSet phldrT="[Text]"/>
      <dgm:spPr/>
      <dgm:t>
        <a:bodyPr/>
        <a:lstStyle/>
        <a:p>
          <a:r>
            <a:rPr lang="en-US" b="1" dirty="0"/>
            <a:t>Single Category</a:t>
          </a:r>
        </a:p>
      </dgm:t>
    </dgm:pt>
    <dgm:pt modelId="{C00D3EC5-F47C-4605-A9A0-078B55CF58A7}" type="parTrans" cxnId="{1DA4755C-6876-4C14-9E82-5C5BF8EE26D0}">
      <dgm:prSet/>
      <dgm:spPr/>
      <dgm:t>
        <a:bodyPr/>
        <a:lstStyle/>
        <a:p>
          <a:endParaRPr lang="en-US"/>
        </a:p>
      </dgm:t>
    </dgm:pt>
    <dgm:pt modelId="{5F011FC4-A497-4C14-A114-217CF8439F6F}" type="sibTrans" cxnId="{1DA4755C-6876-4C14-9E82-5C5BF8EE26D0}">
      <dgm:prSet/>
      <dgm:spPr/>
      <dgm:t>
        <a:bodyPr/>
        <a:lstStyle/>
        <a:p>
          <a:endParaRPr lang="en-US"/>
        </a:p>
      </dgm:t>
    </dgm:pt>
    <dgm:pt modelId="{1C2E0E20-BC91-4772-97DE-75FBCF9055BD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A particular category occurs too often</a:t>
          </a:r>
        </a:p>
      </dgm:t>
    </dgm:pt>
    <dgm:pt modelId="{C872175C-F520-4B4E-BAD4-2E394AD6CD73}" type="parTrans" cxnId="{DAD03041-6119-4BDF-92A4-FD614707CC60}">
      <dgm:prSet/>
      <dgm:spPr/>
      <dgm:t>
        <a:bodyPr/>
        <a:lstStyle/>
        <a:p>
          <a:endParaRPr lang="en-US"/>
        </a:p>
      </dgm:t>
    </dgm:pt>
    <dgm:pt modelId="{72F8448F-6997-47F1-A970-5DE1D30B2535}" type="sibTrans" cxnId="{DAD03041-6119-4BDF-92A4-FD614707CC60}">
      <dgm:prSet/>
      <dgm:spPr/>
      <dgm:t>
        <a:bodyPr/>
        <a:lstStyle/>
        <a:p>
          <a:endParaRPr lang="en-US"/>
        </a:p>
      </dgm:t>
    </dgm:pt>
    <dgm:pt modelId="{D103E5A0-B011-4056-A570-99B30F03367A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Relative frequency of that category is equal to or above a threshold</a:t>
          </a:r>
        </a:p>
      </dgm:t>
    </dgm:pt>
    <dgm:pt modelId="{D5391D65-EF0B-4851-BBA8-86AF3769DE66}" type="parTrans" cxnId="{55020AC7-E979-45CE-9D18-30FC6C59E069}">
      <dgm:prSet/>
      <dgm:spPr/>
      <dgm:t>
        <a:bodyPr/>
        <a:lstStyle/>
        <a:p>
          <a:endParaRPr lang="en-US"/>
        </a:p>
      </dgm:t>
    </dgm:pt>
    <dgm:pt modelId="{5C35F821-A9D4-437D-8E47-4C7AE19DFEFA}" type="sibTrans" cxnId="{55020AC7-E979-45CE-9D18-30FC6C59E069}">
      <dgm:prSet/>
      <dgm:spPr/>
      <dgm:t>
        <a:bodyPr/>
        <a:lstStyle/>
        <a:p>
          <a:endParaRPr lang="en-US"/>
        </a:p>
      </dgm:t>
    </dgm:pt>
    <dgm:pt modelId="{386901E9-C795-41EF-A804-E0E9040CC976}">
      <dgm:prSet phldrT="[Text]"/>
      <dgm:spPr/>
      <dgm:t>
        <a:bodyPr/>
        <a:lstStyle/>
        <a:p>
          <a:r>
            <a:rPr lang="en-US" b="1" dirty="0"/>
            <a:t>Constant Value</a:t>
          </a:r>
        </a:p>
      </dgm:t>
    </dgm:pt>
    <dgm:pt modelId="{5E97406B-DD02-45F6-BF6D-2CC6718ACAFE}" type="parTrans" cxnId="{31357170-31AF-4851-B28D-FB007524D1AF}">
      <dgm:prSet/>
      <dgm:spPr/>
      <dgm:t>
        <a:bodyPr/>
        <a:lstStyle/>
        <a:p>
          <a:endParaRPr lang="en-US"/>
        </a:p>
      </dgm:t>
    </dgm:pt>
    <dgm:pt modelId="{E919C2A4-F07C-4695-BE94-CDB17B30A3BC}" type="sibTrans" cxnId="{31357170-31AF-4851-B28D-FB007524D1AF}">
      <dgm:prSet/>
      <dgm:spPr/>
      <dgm:t>
        <a:bodyPr/>
        <a:lstStyle/>
        <a:p>
          <a:endParaRPr lang="en-US"/>
        </a:p>
      </dgm:t>
    </dgm:pt>
    <dgm:pt modelId="{32746B55-5FF9-4C1C-BB53-7A1DBF5E34C1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The values are within a narrow range</a:t>
          </a:r>
        </a:p>
      </dgm:t>
    </dgm:pt>
    <dgm:pt modelId="{29ACC9D1-A538-4060-85E3-39C98E537875}" type="parTrans" cxnId="{F6C86570-40D4-45A9-893D-86BD1EA7870B}">
      <dgm:prSet/>
      <dgm:spPr/>
      <dgm:t>
        <a:bodyPr/>
        <a:lstStyle/>
        <a:p>
          <a:endParaRPr lang="en-US"/>
        </a:p>
      </dgm:t>
    </dgm:pt>
    <dgm:pt modelId="{43305C02-203E-4A5E-A163-430F274E49B4}" type="sibTrans" cxnId="{F6C86570-40D4-45A9-893D-86BD1EA7870B}">
      <dgm:prSet/>
      <dgm:spPr/>
      <dgm:t>
        <a:bodyPr/>
        <a:lstStyle/>
        <a:p>
          <a:endParaRPr lang="en-US"/>
        </a:p>
      </dgm:t>
    </dgm:pt>
    <dgm:pt modelId="{22A3A049-1E78-4535-9612-1D30FCBEA997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Coefficient of Variation (</a:t>
          </a:r>
          <a:r>
            <a:rPr lang="en-US" dirty="0" err="1"/>
            <a:t>Std.Dev</a:t>
          </a:r>
          <a:r>
            <a:rPr lang="en-US" dirty="0"/>
            <a:t>. / Mean) is below a threshold</a:t>
          </a:r>
        </a:p>
      </dgm:t>
    </dgm:pt>
    <dgm:pt modelId="{8A325B62-2E92-44CF-8B40-021599C75EF9}" type="parTrans" cxnId="{A98521FE-8E42-4FB8-8AF3-ED9B8AD85E27}">
      <dgm:prSet/>
      <dgm:spPr/>
      <dgm:t>
        <a:bodyPr/>
        <a:lstStyle/>
        <a:p>
          <a:endParaRPr lang="en-US"/>
        </a:p>
      </dgm:t>
    </dgm:pt>
    <dgm:pt modelId="{9ABA0B75-01ED-4A5A-AFF3-3E3860245FBC}" type="sibTrans" cxnId="{A98521FE-8E42-4FB8-8AF3-ED9B8AD85E27}">
      <dgm:prSet/>
      <dgm:spPr/>
      <dgm:t>
        <a:bodyPr/>
        <a:lstStyle/>
        <a:p>
          <a:endParaRPr lang="en-US"/>
        </a:p>
      </dgm:t>
    </dgm:pt>
    <dgm:pt modelId="{CF98B0F6-A803-4585-875B-04B3B1264533}">
      <dgm:prSet phldrT="[Text]"/>
      <dgm:spPr/>
      <dgm:t>
        <a:bodyPr/>
        <a:lstStyle/>
        <a:p>
          <a:r>
            <a:rPr lang="en-US" b="1" dirty="0"/>
            <a:t>Missing Value</a:t>
          </a:r>
        </a:p>
      </dgm:t>
    </dgm:pt>
    <dgm:pt modelId="{016082FD-B77B-4EB0-A10D-915C91CF7124}" type="parTrans" cxnId="{EC66B906-7C35-4F55-9B1A-B1759F085C2C}">
      <dgm:prSet/>
      <dgm:spPr/>
      <dgm:t>
        <a:bodyPr/>
        <a:lstStyle/>
        <a:p>
          <a:endParaRPr lang="en-US"/>
        </a:p>
      </dgm:t>
    </dgm:pt>
    <dgm:pt modelId="{5682E91A-5C17-4D20-8E2D-C418EC6A1383}" type="sibTrans" cxnId="{EC66B906-7C35-4F55-9B1A-B1759F085C2C}">
      <dgm:prSet/>
      <dgm:spPr/>
      <dgm:t>
        <a:bodyPr/>
        <a:lstStyle/>
        <a:p>
          <a:endParaRPr lang="en-US"/>
        </a:p>
      </dgm:t>
    </dgm:pt>
    <dgm:pt modelId="{E2347FD9-1821-4261-B500-085F94D4131D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Majority of observations are missing</a:t>
          </a:r>
        </a:p>
      </dgm:t>
    </dgm:pt>
    <dgm:pt modelId="{511DCF0D-7F94-4D01-8E84-BBB0B8ACD260}" type="parTrans" cxnId="{265B26C3-A767-48D7-9229-3E65A5103484}">
      <dgm:prSet/>
      <dgm:spPr/>
      <dgm:t>
        <a:bodyPr/>
        <a:lstStyle/>
        <a:p>
          <a:endParaRPr lang="en-US"/>
        </a:p>
      </dgm:t>
    </dgm:pt>
    <dgm:pt modelId="{E730776D-E55A-4A68-B262-92C7A2DD106E}" type="sibTrans" cxnId="{265B26C3-A767-48D7-9229-3E65A5103484}">
      <dgm:prSet/>
      <dgm:spPr/>
      <dgm:t>
        <a:bodyPr/>
        <a:lstStyle/>
        <a:p>
          <a:endParaRPr lang="en-US"/>
        </a:p>
      </dgm:t>
    </dgm:pt>
    <dgm:pt modelId="{4DA90C1E-EB07-4BDA-8E77-1D87D8CCAAA8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Percent of missing observations is above a threshold</a:t>
          </a:r>
        </a:p>
      </dgm:t>
    </dgm:pt>
    <dgm:pt modelId="{0E34538A-9E0D-4B0F-A5A2-76CD391F16E9}" type="parTrans" cxnId="{F02877B7-46D6-445A-814F-0DAE6A147F1F}">
      <dgm:prSet/>
      <dgm:spPr/>
      <dgm:t>
        <a:bodyPr/>
        <a:lstStyle/>
        <a:p>
          <a:endParaRPr lang="en-US"/>
        </a:p>
      </dgm:t>
    </dgm:pt>
    <dgm:pt modelId="{8EA9F075-5FD4-467C-8F05-1A90A91BD070}" type="sibTrans" cxnId="{F02877B7-46D6-445A-814F-0DAE6A147F1F}">
      <dgm:prSet/>
      <dgm:spPr/>
      <dgm:t>
        <a:bodyPr/>
        <a:lstStyle/>
        <a:p>
          <a:endParaRPr lang="en-US"/>
        </a:p>
      </dgm:t>
    </dgm:pt>
    <dgm:pt modelId="{5CF47C97-8989-41E2-BFFB-A3875A06C891}">
      <dgm:prSet phldrT="[Text]"/>
      <dgm:spPr/>
      <dgm:t>
        <a:bodyPr/>
        <a:lstStyle/>
        <a:p>
          <a:r>
            <a:rPr lang="en-US" b="1" dirty="0"/>
            <a:t>Many Distinct Categories</a:t>
          </a:r>
        </a:p>
      </dgm:t>
    </dgm:pt>
    <dgm:pt modelId="{70F7CAFF-C9BD-40BE-87AC-8D482A1A7006}" type="parTrans" cxnId="{CBB19DC9-2340-439C-B68F-2952FD4F70BD}">
      <dgm:prSet/>
      <dgm:spPr/>
      <dgm:t>
        <a:bodyPr/>
        <a:lstStyle/>
        <a:p>
          <a:endParaRPr lang="en-US"/>
        </a:p>
      </dgm:t>
    </dgm:pt>
    <dgm:pt modelId="{C186055A-D7C3-4B06-8789-DB907170E5CD}" type="sibTrans" cxnId="{CBB19DC9-2340-439C-B68F-2952FD4F70BD}">
      <dgm:prSet/>
      <dgm:spPr/>
      <dgm:t>
        <a:bodyPr/>
        <a:lstStyle/>
        <a:p>
          <a:endParaRPr lang="en-US"/>
        </a:p>
      </dgm:t>
    </dgm:pt>
    <dgm:pt modelId="{3471E2FF-4EFB-45CD-8D0E-FE379ACD55FF}">
      <dgm:prSet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Many categories occur rarely</a:t>
          </a:r>
        </a:p>
      </dgm:t>
    </dgm:pt>
    <dgm:pt modelId="{D551FB87-7DDE-4C65-AD18-78431C2F529A}" type="parTrans" cxnId="{DC71215D-D13E-45D6-A5BC-456CC80C811A}">
      <dgm:prSet/>
      <dgm:spPr/>
      <dgm:t>
        <a:bodyPr/>
        <a:lstStyle/>
        <a:p>
          <a:endParaRPr lang="en-US"/>
        </a:p>
      </dgm:t>
    </dgm:pt>
    <dgm:pt modelId="{E982396E-A3AB-4F2E-87B5-E7F8FFD870EE}" type="sibTrans" cxnId="{DC71215D-D13E-45D6-A5BC-456CC80C811A}">
      <dgm:prSet/>
      <dgm:spPr/>
      <dgm:t>
        <a:bodyPr/>
        <a:lstStyle/>
        <a:p>
          <a:endParaRPr lang="en-US"/>
        </a:p>
      </dgm:t>
    </dgm:pt>
    <dgm:pt modelId="{CBA502D3-28F7-480B-A8FF-4B142279CBE8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Relative frequencies of the majority of categories are below a threshold</a:t>
          </a:r>
        </a:p>
      </dgm:t>
    </dgm:pt>
    <dgm:pt modelId="{2E469711-6A4E-42F8-B6F1-7DA6EAF1551A}" type="parTrans" cxnId="{07899146-DB0D-4CBB-8AE3-44F003F72B3C}">
      <dgm:prSet/>
      <dgm:spPr/>
      <dgm:t>
        <a:bodyPr/>
        <a:lstStyle/>
        <a:p>
          <a:endParaRPr lang="en-US"/>
        </a:p>
      </dgm:t>
    </dgm:pt>
    <dgm:pt modelId="{91D3A453-2C63-4852-89F3-0F1EBF5F30A0}" type="sibTrans" cxnId="{07899146-DB0D-4CBB-8AE3-44F003F72B3C}">
      <dgm:prSet/>
      <dgm:spPr/>
      <dgm:t>
        <a:bodyPr/>
        <a:lstStyle/>
        <a:p>
          <a:endParaRPr lang="en-US"/>
        </a:p>
      </dgm:t>
    </dgm:pt>
    <dgm:pt modelId="{396FDA91-C7F6-4E7C-B199-00A335B2A5AE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May consume lot of resources</a:t>
          </a:r>
        </a:p>
      </dgm:t>
    </dgm:pt>
    <dgm:pt modelId="{7CEE62D9-31CC-4DC0-8805-986EDF9862E1}" type="parTrans" cxnId="{A167C5D3-5047-4D84-AB4E-1FA9DA6F98CC}">
      <dgm:prSet/>
      <dgm:spPr/>
    </dgm:pt>
    <dgm:pt modelId="{5AD11034-11B5-4A88-8CF9-AC502AFE29BA}" type="sibTrans" cxnId="{A167C5D3-5047-4D84-AB4E-1FA9DA6F98CC}">
      <dgm:prSet/>
      <dgm:spPr/>
    </dgm:pt>
    <dgm:pt modelId="{4E4F56F1-8530-4278-98E7-4DAFF1C8A764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Algorithm may not anticipate</a:t>
          </a:r>
        </a:p>
      </dgm:t>
    </dgm:pt>
    <dgm:pt modelId="{9CF0C6B1-069A-452B-A641-FBA859EA01B5}" type="parTrans" cxnId="{B83CEBB4-5951-47B0-8894-92E27F00AB9D}">
      <dgm:prSet/>
      <dgm:spPr/>
    </dgm:pt>
    <dgm:pt modelId="{AFC461A6-70DE-4104-A61A-EA76D5A0D6A7}" type="sibTrans" cxnId="{B83CEBB4-5951-47B0-8894-92E27F00AB9D}">
      <dgm:prSet/>
      <dgm:spPr/>
    </dgm:pt>
    <dgm:pt modelId="{246F3EF9-4A60-483D-9C2B-4EEB9E7CD927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May cause machine underflow</a:t>
          </a:r>
        </a:p>
      </dgm:t>
    </dgm:pt>
    <dgm:pt modelId="{7D98A1F1-31EA-40C3-BD06-D3EFFEE40ECF}" type="parTrans" cxnId="{038C3465-3AEA-4466-8CBC-C2B6C77D4D60}">
      <dgm:prSet/>
      <dgm:spPr/>
    </dgm:pt>
    <dgm:pt modelId="{CEF6F847-1D0B-4B41-BED5-9260B1EE235A}" type="sibTrans" cxnId="{038C3465-3AEA-4466-8CBC-C2B6C77D4D60}">
      <dgm:prSet/>
      <dgm:spPr/>
    </dgm:pt>
    <dgm:pt modelId="{A959A557-209C-4F69-B655-0F96C3A0CB4C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Algorithm may not handle</a:t>
          </a:r>
        </a:p>
      </dgm:t>
    </dgm:pt>
    <dgm:pt modelId="{A78E7B0C-DE02-4809-8275-AA3393F49070}" type="parTrans" cxnId="{19B6DDE4-0FF3-40E2-A41E-57C7DA222B77}">
      <dgm:prSet/>
      <dgm:spPr/>
    </dgm:pt>
    <dgm:pt modelId="{38A58BA9-CCA3-4AE8-9090-18219DB979AD}" type="sibTrans" cxnId="{19B6DDE4-0FF3-40E2-A41E-57C7DA222B77}">
      <dgm:prSet/>
      <dgm:spPr/>
    </dgm:pt>
    <dgm:pt modelId="{6DEB0238-9D3E-457C-8BDE-A41067544D57}" type="pres">
      <dgm:prSet presAssocID="{07709CF6-44B0-44A6-B444-5B63BD9B5380}" presName="linearFlow" presStyleCnt="0">
        <dgm:presLayoutVars>
          <dgm:dir/>
          <dgm:animLvl val="lvl"/>
          <dgm:resizeHandles/>
        </dgm:presLayoutVars>
      </dgm:prSet>
      <dgm:spPr/>
    </dgm:pt>
    <dgm:pt modelId="{A4B6A49C-40B5-47FE-B0BF-87533624CD5E}" type="pres">
      <dgm:prSet presAssocID="{83C139C0-CEA9-4245-BDCA-85F9242076A1}" presName="compositeNode" presStyleCnt="0">
        <dgm:presLayoutVars>
          <dgm:bulletEnabled val="1"/>
        </dgm:presLayoutVars>
      </dgm:prSet>
      <dgm:spPr/>
    </dgm:pt>
    <dgm:pt modelId="{658D1892-A7FA-435A-95E9-2E58D14C8519}" type="pres">
      <dgm:prSet presAssocID="{83C139C0-CEA9-4245-BDCA-85F9242076A1}" presName="imag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22000" r="-22000"/>
          </a:stretch>
        </a:blipFill>
      </dgm:spPr>
    </dgm:pt>
    <dgm:pt modelId="{110A8AEC-31FC-4773-B356-49B7CB83CBD4}" type="pres">
      <dgm:prSet presAssocID="{83C139C0-CEA9-4245-BDCA-85F9242076A1}" presName="childNode" presStyleLbl="node1" presStyleIdx="0" presStyleCnt="4">
        <dgm:presLayoutVars>
          <dgm:bulletEnabled val="1"/>
        </dgm:presLayoutVars>
      </dgm:prSet>
      <dgm:spPr/>
    </dgm:pt>
    <dgm:pt modelId="{F40D7E03-8724-407B-BC6F-B5E50A873357}" type="pres">
      <dgm:prSet presAssocID="{83C139C0-CEA9-4245-BDCA-85F9242076A1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2791E6FB-7478-408D-ACC1-86668FF12A23}" type="pres">
      <dgm:prSet presAssocID="{5F011FC4-A497-4C14-A114-217CF8439F6F}" presName="sibTrans" presStyleCnt="0"/>
      <dgm:spPr/>
    </dgm:pt>
    <dgm:pt modelId="{684FB852-1E74-48FE-848D-7449FD17EB85}" type="pres">
      <dgm:prSet presAssocID="{5CF47C97-8989-41E2-BFFB-A3875A06C891}" presName="compositeNode" presStyleCnt="0">
        <dgm:presLayoutVars>
          <dgm:bulletEnabled val="1"/>
        </dgm:presLayoutVars>
      </dgm:prSet>
      <dgm:spPr/>
    </dgm:pt>
    <dgm:pt modelId="{8B6C8E2C-F59E-4FA6-B470-415301A658B5}" type="pres">
      <dgm:prSet presAssocID="{5CF47C97-8989-41E2-BFFB-A3875A06C891}" presName="image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1AC898A1-6BFE-4715-B5A5-023931A7484F}" type="pres">
      <dgm:prSet presAssocID="{5CF47C97-8989-41E2-BFFB-A3875A06C891}" presName="childNode" presStyleLbl="node1" presStyleIdx="1" presStyleCnt="4">
        <dgm:presLayoutVars>
          <dgm:bulletEnabled val="1"/>
        </dgm:presLayoutVars>
      </dgm:prSet>
      <dgm:spPr/>
    </dgm:pt>
    <dgm:pt modelId="{3AC84533-3813-4C77-8876-7B94DAE297C7}" type="pres">
      <dgm:prSet presAssocID="{5CF47C97-8989-41E2-BFFB-A3875A06C891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42910BA9-0B83-4868-8610-FB487A576454}" type="pres">
      <dgm:prSet presAssocID="{C186055A-D7C3-4B06-8789-DB907170E5CD}" presName="sibTrans" presStyleCnt="0"/>
      <dgm:spPr/>
    </dgm:pt>
    <dgm:pt modelId="{AB63EFDB-B20D-46AF-B619-29BC40A77843}" type="pres">
      <dgm:prSet presAssocID="{386901E9-C795-41EF-A804-E0E9040CC976}" presName="compositeNode" presStyleCnt="0">
        <dgm:presLayoutVars>
          <dgm:bulletEnabled val="1"/>
        </dgm:presLayoutVars>
      </dgm:prSet>
      <dgm:spPr/>
    </dgm:pt>
    <dgm:pt modelId="{C4848B12-7E23-4A6C-B7D1-BCE3DE87CE7F}" type="pres">
      <dgm:prSet presAssocID="{386901E9-C795-41EF-A804-E0E9040CC976}" presName="imag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B46BB1AB-C9E7-42A8-94B8-0E6C5A60AE00}" type="pres">
      <dgm:prSet presAssocID="{386901E9-C795-41EF-A804-E0E9040CC976}" presName="childNode" presStyleLbl="node1" presStyleIdx="2" presStyleCnt="4">
        <dgm:presLayoutVars>
          <dgm:bulletEnabled val="1"/>
        </dgm:presLayoutVars>
      </dgm:prSet>
      <dgm:spPr/>
    </dgm:pt>
    <dgm:pt modelId="{61AAD89B-6816-46DE-9EBA-2C5C9194A771}" type="pres">
      <dgm:prSet presAssocID="{386901E9-C795-41EF-A804-E0E9040CC976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CDE94A28-37AC-425B-9C5A-4FA4A249BAAC}" type="pres">
      <dgm:prSet presAssocID="{E919C2A4-F07C-4695-BE94-CDB17B30A3BC}" presName="sibTrans" presStyleCnt="0"/>
      <dgm:spPr/>
    </dgm:pt>
    <dgm:pt modelId="{1A4A071D-578D-4D12-BED3-9CACE1C9E005}" type="pres">
      <dgm:prSet presAssocID="{CF98B0F6-A803-4585-875B-04B3B1264533}" presName="compositeNode" presStyleCnt="0">
        <dgm:presLayoutVars>
          <dgm:bulletEnabled val="1"/>
        </dgm:presLayoutVars>
      </dgm:prSet>
      <dgm:spPr/>
    </dgm:pt>
    <dgm:pt modelId="{4BC1BE8E-BC44-4D43-B8C4-2B1A707F8EF5}" type="pres">
      <dgm:prSet presAssocID="{CF98B0F6-A803-4585-875B-04B3B1264533}" presName="image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22000" r="-22000"/>
          </a:stretch>
        </a:blipFill>
      </dgm:spPr>
    </dgm:pt>
    <dgm:pt modelId="{54DF57AD-C0C3-4BFE-AC71-4A32FD4247D1}" type="pres">
      <dgm:prSet presAssocID="{CF98B0F6-A803-4585-875B-04B3B1264533}" presName="childNode" presStyleLbl="node1" presStyleIdx="3" presStyleCnt="4">
        <dgm:presLayoutVars>
          <dgm:bulletEnabled val="1"/>
        </dgm:presLayoutVars>
      </dgm:prSet>
      <dgm:spPr/>
    </dgm:pt>
    <dgm:pt modelId="{7EACFF58-7A2A-4A64-8D81-CAFD2FF91BD3}" type="pres">
      <dgm:prSet presAssocID="{CF98B0F6-A803-4585-875B-04B3B1264533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63E09501-3B61-494B-9BBA-BFE63168D80C}" type="presOf" srcId="{386901E9-C795-41EF-A804-E0E9040CC976}" destId="{61AAD89B-6816-46DE-9EBA-2C5C9194A771}" srcOrd="0" destOrd="0" presId="urn:microsoft.com/office/officeart/2005/8/layout/hList2"/>
    <dgm:cxn modelId="{EC714005-B07C-43D9-802A-26B26C695C62}" type="presOf" srcId="{22A3A049-1E78-4535-9612-1D30FCBEA997}" destId="{B46BB1AB-C9E7-42A8-94B8-0E6C5A60AE00}" srcOrd="0" destOrd="1" presId="urn:microsoft.com/office/officeart/2005/8/layout/hList2"/>
    <dgm:cxn modelId="{EC66B906-7C35-4F55-9B1A-B1759F085C2C}" srcId="{07709CF6-44B0-44A6-B444-5B63BD9B5380}" destId="{CF98B0F6-A803-4585-875B-04B3B1264533}" srcOrd="3" destOrd="0" parTransId="{016082FD-B77B-4EB0-A10D-915C91CF7124}" sibTransId="{5682E91A-5C17-4D20-8E2D-C418EC6A1383}"/>
    <dgm:cxn modelId="{5F495C1D-ECD0-43A8-8D5C-5493E5D39035}" type="presOf" srcId="{246F3EF9-4A60-483D-9C2B-4EEB9E7CD927}" destId="{B46BB1AB-C9E7-42A8-94B8-0E6C5A60AE00}" srcOrd="0" destOrd="2" presId="urn:microsoft.com/office/officeart/2005/8/layout/hList2"/>
    <dgm:cxn modelId="{F594B522-86AE-44A2-92BB-2AE4450160A6}" type="presOf" srcId="{E2347FD9-1821-4261-B500-085F94D4131D}" destId="{54DF57AD-C0C3-4BFE-AC71-4A32FD4247D1}" srcOrd="0" destOrd="0" presId="urn:microsoft.com/office/officeart/2005/8/layout/hList2"/>
    <dgm:cxn modelId="{1DA4755C-6876-4C14-9E82-5C5BF8EE26D0}" srcId="{07709CF6-44B0-44A6-B444-5B63BD9B5380}" destId="{83C139C0-CEA9-4245-BDCA-85F9242076A1}" srcOrd="0" destOrd="0" parTransId="{C00D3EC5-F47C-4605-A9A0-078B55CF58A7}" sibTransId="{5F011FC4-A497-4C14-A114-217CF8439F6F}"/>
    <dgm:cxn modelId="{DC71215D-D13E-45D6-A5BC-456CC80C811A}" srcId="{5CF47C97-8989-41E2-BFFB-A3875A06C891}" destId="{3471E2FF-4EFB-45CD-8D0E-FE379ACD55FF}" srcOrd="0" destOrd="0" parTransId="{D551FB87-7DDE-4C65-AD18-78431C2F529A}" sibTransId="{E982396E-A3AB-4F2E-87B5-E7F8FFD870EE}"/>
    <dgm:cxn modelId="{DAD03041-6119-4BDF-92A4-FD614707CC60}" srcId="{83C139C0-CEA9-4245-BDCA-85F9242076A1}" destId="{1C2E0E20-BC91-4772-97DE-75FBCF9055BD}" srcOrd="0" destOrd="0" parTransId="{C872175C-F520-4B4E-BAD4-2E394AD6CD73}" sibTransId="{72F8448F-6997-47F1-A970-5DE1D30B2535}"/>
    <dgm:cxn modelId="{038C3465-3AEA-4466-8CBC-C2B6C77D4D60}" srcId="{386901E9-C795-41EF-A804-E0E9040CC976}" destId="{246F3EF9-4A60-483D-9C2B-4EEB9E7CD927}" srcOrd="2" destOrd="0" parTransId="{7D98A1F1-31EA-40C3-BD06-D3EFFEE40ECF}" sibTransId="{CEF6F847-1D0B-4B41-BED5-9260B1EE235A}"/>
    <dgm:cxn modelId="{07899146-DB0D-4CBB-8AE3-44F003F72B3C}" srcId="{5CF47C97-8989-41E2-BFFB-A3875A06C891}" destId="{CBA502D3-28F7-480B-A8FF-4B142279CBE8}" srcOrd="1" destOrd="0" parTransId="{2E469711-6A4E-42F8-B6F1-7DA6EAF1551A}" sibTransId="{91D3A453-2C63-4852-89F3-0F1EBF5F30A0}"/>
    <dgm:cxn modelId="{B171C769-9775-455B-953C-2117EAE37408}" type="presOf" srcId="{3471E2FF-4EFB-45CD-8D0E-FE379ACD55FF}" destId="{1AC898A1-6BFE-4715-B5A5-023931A7484F}" srcOrd="0" destOrd="0" presId="urn:microsoft.com/office/officeart/2005/8/layout/hList2"/>
    <dgm:cxn modelId="{F6C86570-40D4-45A9-893D-86BD1EA7870B}" srcId="{386901E9-C795-41EF-A804-E0E9040CC976}" destId="{32746B55-5FF9-4C1C-BB53-7A1DBF5E34C1}" srcOrd="0" destOrd="0" parTransId="{29ACC9D1-A538-4060-85E3-39C98E537875}" sibTransId="{43305C02-203E-4A5E-A163-430F274E49B4}"/>
    <dgm:cxn modelId="{31357170-31AF-4851-B28D-FB007524D1AF}" srcId="{07709CF6-44B0-44A6-B444-5B63BD9B5380}" destId="{386901E9-C795-41EF-A804-E0E9040CC976}" srcOrd="2" destOrd="0" parTransId="{5E97406B-DD02-45F6-BF6D-2CC6718ACAFE}" sibTransId="{E919C2A4-F07C-4695-BE94-CDB17B30A3BC}"/>
    <dgm:cxn modelId="{8D70B6A0-67D7-40D1-8C81-D297E5229DC7}" type="presOf" srcId="{4E4F56F1-8530-4278-98E7-4DAFF1C8A764}" destId="{110A8AEC-31FC-4773-B356-49B7CB83CBD4}" srcOrd="0" destOrd="2" presId="urn:microsoft.com/office/officeart/2005/8/layout/hList2"/>
    <dgm:cxn modelId="{0D6B76A5-8CE9-4BC6-9169-A430C1395EDF}" type="presOf" srcId="{5CF47C97-8989-41E2-BFFB-A3875A06C891}" destId="{3AC84533-3813-4C77-8876-7B94DAE297C7}" srcOrd="0" destOrd="0" presId="urn:microsoft.com/office/officeart/2005/8/layout/hList2"/>
    <dgm:cxn modelId="{1A0473AD-867D-4BA4-9D30-6E68EFE39D61}" type="presOf" srcId="{32746B55-5FF9-4C1C-BB53-7A1DBF5E34C1}" destId="{B46BB1AB-C9E7-42A8-94B8-0E6C5A60AE00}" srcOrd="0" destOrd="0" presId="urn:microsoft.com/office/officeart/2005/8/layout/hList2"/>
    <dgm:cxn modelId="{B83CEBB4-5951-47B0-8894-92E27F00AB9D}" srcId="{83C139C0-CEA9-4245-BDCA-85F9242076A1}" destId="{4E4F56F1-8530-4278-98E7-4DAFF1C8A764}" srcOrd="2" destOrd="0" parTransId="{9CF0C6B1-069A-452B-A641-FBA859EA01B5}" sibTransId="{AFC461A6-70DE-4104-A61A-EA76D5A0D6A7}"/>
    <dgm:cxn modelId="{FBF12CB7-CA0C-4C61-A454-70CA7309E7F2}" type="presOf" srcId="{A959A557-209C-4F69-B655-0F96C3A0CB4C}" destId="{54DF57AD-C0C3-4BFE-AC71-4A32FD4247D1}" srcOrd="0" destOrd="2" presId="urn:microsoft.com/office/officeart/2005/8/layout/hList2"/>
    <dgm:cxn modelId="{F02877B7-46D6-445A-814F-0DAE6A147F1F}" srcId="{CF98B0F6-A803-4585-875B-04B3B1264533}" destId="{4DA90C1E-EB07-4BDA-8E77-1D87D8CCAAA8}" srcOrd="1" destOrd="0" parTransId="{0E34538A-9E0D-4B0F-A5A2-76CD391F16E9}" sibTransId="{8EA9F075-5FD4-467C-8F05-1A90A91BD070}"/>
    <dgm:cxn modelId="{C9FA1EBA-7DA6-4AF0-928B-EFA29951BA38}" type="presOf" srcId="{D103E5A0-B011-4056-A570-99B30F03367A}" destId="{110A8AEC-31FC-4773-B356-49B7CB83CBD4}" srcOrd="0" destOrd="1" presId="urn:microsoft.com/office/officeart/2005/8/layout/hList2"/>
    <dgm:cxn modelId="{4F11C5BC-DB36-48DF-815F-15A68386468B}" type="presOf" srcId="{CF98B0F6-A803-4585-875B-04B3B1264533}" destId="{7EACFF58-7A2A-4A64-8D81-CAFD2FF91BD3}" srcOrd="0" destOrd="0" presId="urn:microsoft.com/office/officeart/2005/8/layout/hList2"/>
    <dgm:cxn modelId="{265B26C3-A767-48D7-9229-3E65A5103484}" srcId="{CF98B0F6-A803-4585-875B-04B3B1264533}" destId="{E2347FD9-1821-4261-B500-085F94D4131D}" srcOrd="0" destOrd="0" parTransId="{511DCF0D-7F94-4D01-8E84-BBB0B8ACD260}" sibTransId="{E730776D-E55A-4A68-B262-92C7A2DD106E}"/>
    <dgm:cxn modelId="{55020AC7-E979-45CE-9D18-30FC6C59E069}" srcId="{83C139C0-CEA9-4245-BDCA-85F9242076A1}" destId="{D103E5A0-B011-4056-A570-99B30F03367A}" srcOrd="1" destOrd="0" parTransId="{D5391D65-EF0B-4851-BBA8-86AF3769DE66}" sibTransId="{5C35F821-A9D4-437D-8E47-4C7AE19DFEFA}"/>
    <dgm:cxn modelId="{CBB19DC9-2340-439C-B68F-2952FD4F70BD}" srcId="{07709CF6-44B0-44A6-B444-5B63BD9B5380}" destId="{5CF47C97-8989-41E2-BFFB-A3875A06C891}" srcOrd="1" destOrd="0" parTransId="{70F7CAFF-C9BD-40BE-87AC-8D482A1A7006}" sibTransId="{C186055A-D7C3-4B06-8789-DB907170E5CD}"/>
    <dgm:cxn modelId="{A167C5D3-5047-4D84-AB4E-1FA9DA6F98CC}" srcId="{5CF47C97-8989-41E2-BFFB-A3875A06C891}" destId="{396FDA91-C7F6-4E7C-B199-00A335B2A5AE}" srcOrd="2" destOrd="0" parTransId="{7CEE62D9-31CC-4DC0-8805-986EDF9862E1}" sibTransId="{5AD11034-11B5-4A88-8CF9-AC502AFE29BA}"/>
    <dgm:cxn modelId="{1988B1DB-95CC-4458-8EA3-0E5FC707EE4E}" type="presOf" srcId="{83C139C0-CEA9-4245-BDCA-85F9242076A1}" destId="{F40D7E03-8724-407B-BC6F-B5E50A873357}" srcOrd="0" destOrd="0" presId="urn:microsoft.com/office/officeart/2005/8/layout/hList2"/>
    <dgm:cxn modelId="{C2BD8BDE-DC24-4B41-BD12-06679A06C680}" type="presOf" srcId="{396FDA91-C7F6-4E7C-B199-00A335B2A5AE}" destId="{1AC898A1-6BFE-4715-B5A5-023931A7484F}" srcOrd="0" destOrd="2" presId="urn:microsoft.com/office/officeart/2005/8/layout/hList2"/>
    <dgm:cxn modelId="{CD1C88DF-9476-446B-AB0E-DE18493286AC}" type="presOf" srcId="{07709CF6-44B0-44A6-B444-5B63BD9B5380}" destId="{6DEB0238-9D3E-457C-8BDE-A41067544D57}" srcOrd="0" destOrd="0" presId="urn:microsoft.com/office/officeart/2005/8/layout/hList2"/>
    <dgm:cxn modelId="{19B6DDE4-0FF3-40E2-A41E-57C7DA222B77}" srcId="{CF98B0F6-A803-4585-875B-04B3B1264533}" destId="{A959A557-209C-4F69-B655-0F96C3A0CB4C}" srcOrd="2" destOrd="0" parTransId="{A78E7B0C-DE02-4809-8275-AA3393F49070}" sibTransId="{38A58BA9-CCA3-4AE8-9090-18219DB979AD}"/>
    <dgm:cxn modelId="{5CF25DEA-0B12-42B5-8CF5-7BA0804FE321}" type="presOf" srcId="{CBA502D3-28F7-480B-A8FF-4B142279CBE8}" destId="{1AC898A1-6BFE-4715-B5A5-023931A7484F}" srcOrd="0" destOrd="1" presId="urn:microsoft.com/office/officeart/2005/8/layout/hList2"/>
    <dgm:cxn modelId="{914561ED-1077-4A87-A15F-3989F7F0D619}" type="presOf" srcId="{4DA90C1E-EB07-4BDA-8E77-1D87D8CCAAA8}" destId="{54DF57AD-C0C3-4BFE-AC71-4A32FD4247D1}" srcOrd="0" destOrd="1" presId="urn:microsoft.com/office/officeart/2005/8/layout/hList2"/>
    <dgm:cxn modelId="{090B75F1-8D59-45E8-8044-064FAB17F0AE}" type="presOf" srcId="{1C2E0E20-BC91-4772-97DE-75FBCF9055BD}" destId="{110A8AEC-31FC-4773-B356-49B7CB83CBD4}" srcOrd="0" destOrd="0" presId="urn:microsoft.com/office/officeart/2005/8/layout/hList2"/>
    <dgm:cxn modelId="{A98521FE-8E42-4FB8-8AF3-ED9B8AD85E27}" srcId="{386901E9-C795-41EF-A804-E0E9040CC976}" destId="{22A3A049-1E78-4535-9612-1D30FCBEA997}" srcOrd="1" destOrd="0" parTransId="{8A325B62-2E92-44CF-8B40-021599C75EF9}" sibTransId="{9ABA0B75-01ED-4A5A-AFF3-3E3860245FBC}"/>
    <dgm:cxn modelId="{1EF4CED1-2E99-4F43-BA9E-4050C2B40FCB}" type="presParOf" srcId="{6DEB0238-9D3E-457C-8BDE-A41067544D57}" destId="{A4B6A49C-40B5-47FE-B0BF-87533624CD5E}" srcOrd="0" destOrd="0" presId="urn:microsoft.com/office/officeart/2005/8/layout/hList2"/>
    <dgm:cxn modelId="{54B34009-B05D-48C9-8B14-2B49F47F86B2}" type="presParOf" srcId="{A4B6A49C-40B5-47FE-B0BF-87533624CD5E}" destId="{658D1892-A7FA-435A-95E9-2E58D14C8519}" srcOrd="0" destOrd="0" presId="urn:microsoft.com/office/officeart/2005/8/layout/hList2"/>
    <dgm:cxn modelId="{FA30C10A-A4A4-4885-A812-119FB95B1362}" type="presParOf" srcId="{A4B6A49C-40B5-47FE-B0BF-87533624CD5E}" destId="{110A8AEC-31FC-4773-B356-49B7CB83CBD4}" srcOrd="1" destOrd="0" presId="urn:microsoft.com/office/officeart/2005/8/layout/hList2"/>
    <dgm:cxn modelId="{C862122F-B85C-46D5-ACD4-84EBFDE96663}" type="presParOf" srcId="{A4B6A49C-40B5-47FE-B0BF-87533624CD5E}" destId="{F40D7E03-8724-407B-BC6F-B5E50A873357}" srcOrd="2" destOrd="0" presId="urn:microsoft.com/office/officeart/2005/8/layout/hList2"/>
    <dgm:cxn modelId="{A6A303D1-EA88-4D13-A41B-22C609799228}" type="presParOf" srcId="{6DEB0238-9D3E-457C-8BDE-A41067544D57}" destId="{2791E6FB-7478-408D-ACC1-86668FF12A23}" srcOrd="1" destOrd="0" presId="urn:microsoft.com/office/officeart/2005/8/layout/hList2"/>
    <dgm:cxn modelId="{FCB9DB2D-1B85-4799-9B5C-BA81E863B749}" type="presParOf" srcId="{6DEB0238-9D3E-457C-8BDE-A41067544D57}" destId="{684FB852-1E74-48FE-848D-7449FD17EB85}" srcOrd="2" destOrd="0" presId="urn:microsoft.com/office/officeart/2005/8/layout/hList2"/>
    <dgm:cxn modelId="{3D845435-99F3-44BE-AD1A-7EF131FFFD06}" type="presParOf" srcId="{684FB852-1E74-48FE-848D-7449FD17EB85}" destId="{8B6C8E2C-F59E-4FA6-B470-415301A658B5}" srcOrd="0" destOrd="0" presId="urn:microsoft.com/office/officeart/2005/8/layout/hList2"/>
    <dgm:cxn modelId="{6B5C6B13-5ADB-4D7D-ACD9-A40763AB02D4}" type="presParOf" srcId="{684FB852-1E74-48FE-848D-7449FD17EB85}" destId="{1AC898A1-6BFE-4715-B5A5-023931A7484F}" srcOrd="1" destOrd="0" presId="urn:microsoft.com/office/officeart/2005/8/layout/hList2"/>
    <dgm:cxn modelId="{4BB6D656-5E08-4F4A-B31C-B476C25DB943}" type="presParOf" srcId="{684FB852-1E74-48FE-848D-7449FD17EB85}" destId="{3AC84533-3813-4C77-8876-7B94DAE297C7}" srcOrd="2" destOrd="0" presId="urn:microsoft.com/office/officeart/2005/8/layout/hList2"/>
    <dgm:cxn modelId="{B6961250-9B2F-486A-A136-701E5EDE67FC}" type="presParOf" srcId="{6DEB0238-9D3E-457C-8BDE-A41067544D57}" destId="{42910BA9-0B83-4868-8610-FB487A576454}" srcOrd="3" destOrd="0" presId="urn:microsoft.com/office/officeart/2005/8/layout/hList2"/>
    <dgm:cxn modelId="{A67E0028-2B40-4DB3-8987-AE9628DD6727}" type="presParOf" srcId="{6DEB0238-9D3E-457C-8BDE-A41067544D57}" destId="{AB63EFDB-B20D-46AF-B619-29BC40A77843}" srcOrd="4" destOrd="0" presId="urn:microsoft.com/office/officeart/2005/8/layout/hList2"/>
    <dgm:cxn modelId="{C116B255-8A78-4CE6-878B-8880A70B5176}" type="presParOf" srcId="{AB63EFDB-B20D-46AF-B619-29BC40A77843}" destId="{C4848B12-7E23-4A6C-B7D1-BCE3DE87CE7F}" srcOrd="0" destOrd="0" presId="urn:microsoft.com/office/officeart/2005/8/layout/hList2"/>
    <dgm:cxn modelId="{8558EFC9-3266-4AAA-A304-CCF6CF4037EC}" type="presParOf" srcId="{AB63EFDB-B20D-46AF-B619-29BC40A77843}" destId="{B46BB1AB-C9E7-42A8-94B8-0E6C5A60AE00}" srcOrd="1" destOrd="0" presId="urn:microsoft.com/office/officeart/2005/8/layout/hList2"/>
    <dgm:cxn modelId="{B0D7757B-4B9A-4B2B-93E3-467A49B2DAA7}" type="presParOf" srcId="{AB63EFDB-B20D-46AF-B619-29BC40A77843}" destId="{61AAD89B-6816-46DE-9EBA-2C5C9194A771}" srcOrd="2" destOrd="0" presId="urn:microsoft.com/office/officeart/2005/8/layout/hList2"/>
    <dgm:cxn modelId="{B23DC4C1-50F5-40A3-B8AF-A2D8B3F97407}" type="presParOf" srcId="{6DEB0238-9D3E-457C-8BDE-A41067544D57}" destId="{CDE94A28-37AC-425B-9C5A-4FA4A249BAAC}" srcOrd="5" destOrd="0" presId="urn:microsoft.com/office/officeart/2005/8/layout/hList2"/>
    <dgm:cxn modelId="{BA235F95-62BB-4AAE-B196-F93D7B9D7198}" type="presParOf" srcId="{6DEB0238-9D3E-457C-8BDE-A41067544D57}" destId="{1A4A071D-578D-4D12-BED3-9CACE1C9E005}" srcOrd="6" destOrd="0" presId="urn:microsoft.com/office/officeart/2005/8/layout/hList2"/>
    <dgm:cxn modelId="{4E32EB98-9EF6-4227-AEBA-E54E6BF3B1CE}" type="presParOf" srcId="{1A4A071D-578D-4D12-BED3-9CACE1C9E005}" destId="{4BC1BE8E-BC44-4D43-B8C4-2B1A707F8EF5}" srcOrd="0" destOrd="0" presId="urn:microsoft.com/office/officeart/2005/8/layout/hList2"/>
    <dgm:cxn modelId="{948078B8-94C7-4795-876B-F41BC906953D}" type="presParOf" srcId="{1A4A071D-578D-4D12-BED3-9CACE1C9E005}" destId="{54DF57AD-C0C3-4BFE-AC71-4A32FD4247D1}" srcOrd="1" destOrd="0" presId="urn:microsoft.com/office/officeart/2005/8/layout/hList2"/>
    <dgm:cxn modelId="{6AB38DDB-1263-428B-BD18-35C1A82C935F}" type="presParOf" srcId="{1A4A071D-578D-4D12-BED3-9CACE1C9E005}" destId="{7EACFF58-7A2A-4A64-8D81-CAFD2FF91BD3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C53965C-D9AB-4875-A9C1-80E9F6EBCBA5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F257B-5B42-4F6A-AEF6-3ECA71BC6558}">
      <dgm:prSet phldrT="[Text]" custT="1"/>
      <dgm:spPr/>
      <dgm:t>
        <a:bodyPr/>
        <a:lstStyle/>
        <a:p>
          <a:r>
            <a:rPr lang="en-US" sz="2800" dirty="0"/>
            <a:t>Certain features are included whatsoever</a:t>
          </a:r>
          <a:br>
            <a:rPr lang="en-US" sz="2800" dirty="0"/>
          </a:br>
          <a:r>
            <a:rPr lang="en-US" sz="2800" dirty="0"/>
            <a:t>due to business practice in an industry</a:t>
          </a:r>
        </a:p>
      </dgm:t>
    </dgm:pt>
    <dgm:pt modelId="{AF6A4512-E874-4224-B1B7-FD589D65607C}" type="parTrans" cxnId="{2B07CF08-AE06-4FCF-B965-F2F88D45740B}">
      <dgm:prSet/>
      <dgm:spPr/>
      <dgm:t>
        <a:bodyPr/>
        <a:lstStyle/>
        <a:p>
          <a:endParaRPr lang="en-US"/>
        </a:p>
      </dgm:t>
    </dgm:pt>
    <dgm:pt modelId="{F8CB2E6B-9F82-4184-AD47-0D0650E20C4D}" type="sibTrans" cxnId="{2B07CF08-AE06-4FCF-B965-F2F88D45740B}">
      <dgm:prSet/>
      <dgm:spPr/>
      <dgm:t>
        <a:bodyPr/>
        <a:lstStyle/>
        <a:p>
          <a:endParaRPr lang="en-US"/>
        </a:p>
      </dgm:t>
    </dgm:pt>
    <dgm:pt modelId="{8684E2DF-C500-49E4-825C-C73ED79E5B83}">
      <dgm:prSet phldrT="[Text]" custT="1"/>
      <dgm:spPr/>
      <dgm:t>
        <a:bodyPr/>
        <a:lstStyle/>
        <a:p>
          <a:r>
            <a:rPr lang="en-US" sz="2400" dirty="0"/>
            <a:t>U.S. regions or census tracts for data that have a geographical element </a:t>
          </a:r>
        </a:p>
      </dgm:t>
    </dgm:pt>
    <dgm:pt modelId="{74AFEBD8-24ED-4CEF-8A23-0D3D5CAA18BF}" type="parTrans" cxnId="{542D0B41-6DF8-4421-8EC3-74681720A396}">
      <dgm:prSet/>
      <dgm:spPr/>
      <dgm:t>
        <a:bodyPr/>
        <a:lstStyle/>
        <a:p>
          <a:endParaRPr lang="en-US"/>
        </a:p>
      </dgm:t>
    </dgm:pt>
    <dgm:pt modelId="{E8C20E48-5E27-4F1C-BACA-A5A47A39591A}" type="sibTrans" cxnId="{542D0B41-6DF8-4421-8EC3-74681720A396}">
      <dgm:prSet/>
      <dgm:spPr/>
      <dgm:t>
        <a:bodyPr/>
        <a:lstStyle/>
        <a:p>
          <a:endParaRPr lang="en-US"/>
        </a:p>
      </dgm:t>
    </dgm:pt>
    <dgm:pt modelId="{40CA395D-EE19-414C-A9B0-6FB8EEA62CB7}">
      <dgm:prSet phldrT="[Text]" custT="1"/>
      <dgm:spPr/>
      <dgm:t>
        <a:bodyPr/>
        <a:lstStyle/>
        <a:p>
          <a:r>
            <a:rPr lang="en-US" sz="2400" dirty="0"/>
            <a:t>Marketing incentives in studying customer purchase behavior</a:t>
          </a:r>
        </a:p>
      </dgm:t>
    </dgm:pt>
    <dgm:pt modelId="{FBB44EDF-97CC-4859-B1E2-B2AACB0B3E15}" type="parTrans" cxnId="{0506E3E5-23F7-4393-BB02-A27E1A100F2B}">
      <dgm:prSet/>
      <dgm:spPr/>
      <dgm:t>
        <a:bodyPr/>
        <a:lstStyle/>
        <a:p>
          <a:endParaRPr lang="en-US"/>
        </a:p>
      </dgm:t>
    </dgm:pt>
    <dgm:pt modelId="{184FC7AC-FF64-4C88-B763-706A80FD1953}" type="sibTrans" cxnId="{0506E3E5-23F7-4393-BB02-A27E1A100F2B}">
      <dgm:prSet/>
      <dgm:spPr/>
      <dgm:t>
        <a:bodyPr/>
        <a:lstStyle/>
        <a:p>
          <a:endParaRPr lang="en-US"/>
        </a:p>
      </dgm:t>
    </dgm:pt>
    <dgm:pt modelId="{83C8B248-544B-4DFD-A590-6AE12E9A2ED1}" type="pres">
      <dgm:prSet presAssocID="{BC53965C-D9AB-4875-A9C1-80E9F6EBCBA5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04DA438E-A217-461D-BA80-07FFCCFB41F5}" type="pres">
      <dgm:prSet presAssocID="{35FF257B-5B42-4F6A-AEF6-3ECA71BC6558}" presName="root" presStyleCnt="0">
        <dgm:presLayoutVars>
          <dgm:chMax/>
          <dgm:chPref val="4"/>
        </dgm:presLayoutVars>
      </dgm:prSet>
      <dgm:spPr/>
    </dgm:pt>
    <dgm:pt modelId="{852BFA0D-E1CC-42CC-93C9-0B8C180A3528}" type="pres">
      <dgm:prSet presAssocID="{35FF257B-5B42-4F6A-AEF6-3ECA71BC6558}" presName="rootComposite" presStyleCnt="0">
        <dgm:presLayoutVars/>
      </dgm:prSet>
      <dgm:spPr/>
    </dgm:pt>
    <dgm:pt modelId="{E1A86B0A-D4DD-4DED-AF9A-A0F2E2084DA6}" type="pres">
      <dgm:prSet presAssocID="{35FF257B-5B42-4F6A-AEF6-3ECA71BC6558}" presName="rootText" presStyleLbl="node0" presStyleIdx="0" presStyleCnt="1">
        <dgm:presLayoutVars>
          <dgm:chMax/>
          <dgm:chPref val="4"/>
        </dgm:presLayoutVars>
      </dgm:prSet>
      <dgm:spPr/>
    </dgm:pt>
    <dgm:pt modelId="{769E793C-A27F-4C62-99B6-2201616FDB06}" type="pres">
      <dgm:prSet presAssocID="{35FF257B-5B42-4F6A-AEF6-3ECA71BC6558}" presName="childShape" presStyleCnt="0">
        <dgm:presLayoutVars>
          <dgm:chMax val="0"/>
          <dgm:chPref val="0"/>
        </dgm:presLayoutVars>
      </dgm:prSet>
      <dgm:spPr/>
    </dgm:pt>
    <dgm:pt modelId="{1DE12FBC-0414-4F5E-A01D-A97DC45DF31D}" type="pres">
      <dgm:prSet presAssocID="{8684E2DF-C500-49E4-825C-C73ED79E5B83}" presName="childComposite" presStyleCnt="0">
        <dgm:presLayoutVars>
          <dgm:chMax val="0"/>
          <dgm:chPref val="0"/>
        </dgm:presLayoutVars>
      </dgm:prSet>
      <dgm:spPr/>
    </dgm:pt>
    <dgm:pt modelId="{A4C371BA-93F6-4078-9198-1E668DC4F9F2}" type="pres">
      <dgm:prSet presAssocID="{8684E2DF-C500-49E4-825C-C73ED79E5B83}" presName="Image" presStyleLbl="node1" presStyleIdx="0" presStyleCnt="2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7C640D8D-D2CE-48A2-B345-4DBA1755D3F5}" type="pres">
      <dgm:prSet presAssocID="{8684E2DF-C500-49E4-825C-C73ED79E5B83}" presName="childText" presStyleLbl="lnNode1" presStyleIdx="0" presStyleCnt="2">
        <dgm:presLayoutVars>
          <dgm:chMax val="0"/>
          <dgm:chPref val="0"/>
          <dgm:bulletEnabled val="1"/>
        </dgm:presLayoutVars>
      </dgm:prSet>
      <dgm:spPr/>
    </dgm:pt>
    <dgm:pt modelId="{358660DC-411E-47C9-8BEC-7C30A82F99E7}" type="pres">
      <dgm:prSet presAssocID="{40CA395D-EE19-414C-A9B0-6FB8EEA62CB7}" presName="childComposite" presStyleCnt="0">
        <dgm:presLayoutVars>
          <dgm:chMax val="0"/>
          <dgm:chPref val="0"/>
        </dgm:presLayoutVars>
      </dgm:prSet>
      <dgm:spPr/>
    </dgm:pt>
    <dgm:pt modelId="{E9FD14ED-4BF7-47AA-838A-8EEA08D9E184}" type="pres">
      <dgm:prSet presAssocID="{40CA395D-EE19-414C-A9B0-6FB8EEA62CB7}" presName="Image" presStyleLbl="nod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B2C267DB-3D02-4E0F-A42E-423EE711D9F8}" type="pres">
      <dgm:prSet presAssocID="{40CA395D-EE19-414C-A9B0-6FB8EEA62CB7}" presName="childText" presStyleLbl="ln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2B07CF08-AE06-4FCF-B965-F2F88D45740B}" srcId="{BC53965C-D9AB-4875-A9C1-80E9F6EBCBA5}" destId="{35FF257B-5B42-4F6A-AEF6-3ECA71BC6558}" srcOrd="0" destOrd="0" parTransId="{AF6A4512-E874-4224-B1B7-FD589D65607C}" sibTransId="{F8CB2E6B-9F82-4184-AD47-0D0650E20C4D}"/>
    <dgm:cxn modelId="{266EA61B-7891-46BD-A49D-513242046200}" type="presOf" srcId="{8684E2DF-C500-49E4-825C-C73ED79E5B83}" destId="{7C640D8D-D2CE-48A2-B345-4DBA1755D3F5}" srcOrd="0" destOrd="0" presId="urn:microsoft.com/office/officeart/2008/layout/PictureAccentList"/>
    <dgm:cxn modelId="{C55DDC3B-9279-4263-BF13-ECBF5B832771}" type="presOf" srcId="{35FF257B-5B42-4F6A-AEF6-3ECA71BC6558}" destId="{E1A86B0A-D4DD-4DED-AF9A-A0F2E2084DA6}" srcOrd="0" destOrd="0" presId="urn:microsoft.com/office/officeart/2008/layout/PictureAccentList"/>
    <dgm:cxn modelId="{542D0B41-6DF8-4421-8EC3-74681720A396}" srcId="{35FF257B-5B42-4F6A-AEF6-3ECA71BC6558}" destId="{8684E2DF-C500-49E4-825C-C73ED79E5B83}" srcOrd="0" destOrd="0" parTransId="{74AFEBD8-24ED-4CEF-8A23-0D3D5CAA18BF}" sibTransId="{E8C20E48-5E27-4F1C-BACA-A5A47A39591A}"/>
    <dgm:cxn modelId="{9E311A78-811C-4928-B507-1E0A5BE51C6B}" type="presOf" srcId="{40CA395D-EE19-414C-A9B0-6FB8EEA62CB7}" destId="{B2C267DB-3D02-4E0F-A42E-423EE711D9F8}" srcOrd="0" destOrd="0" presId="urn:microsoft.com/office/officeart/2008/layout/PictureAccentList"/>
    <dgm:cxn modelId="{66329ABD-BDB8-4D63-8A79-41C96F59EA31}" type="presOf" srcId="{BC53965C-D9AB-4875-A9C1-80E9F6EBCBA5}" destId="{83C8B248-544B-4DFD-A590-6AE12E9A2ED1}" srcOrd="0" destOrd="0" presId="urn:microsoft.com/office/officeart/2008/layout/PictureAccentList"/>
    <dgm:cxn modelId="{0506E3E5-23F7-4393-BB02-A27E1A100F2B}" srcId="{35FF257B-5B42-4F6A-AEF6-3ECA71BC6558}" destId="{40CA395D-EE19-414C-A9B0-6FB8EEA62CB7}" srcOrd="1" destOrd="0" parTransId="{FBB44EDF-97CC-4859-B1E2-B2AACB0B3E15}" sibTransId="{184FC7AC-FF64-4C88-B763-706A80FD1953}"/>
    <dgm:cxn modelId="{6897378E-1F64-48BA-80CF-1EE07A14D00E}" type="presParOf" srcId="{83C8B248-544B-4DFD-A590-6AE12E9A2ED1}" destId="{04DA438E-A217-461D-BA80-07FFCCFB41F5}" srcOrd="0" destOrd="0" presId="urn:microsoft.com/office/officeart/2008/layout/PictureAccentList"/>
    <dgm:cxn modelId="{77D72081-2605-4B30-8689-3068BA50D15C}" type="presParOf" srcId="{04DA438E-A217-461D-BA80-07FFCCFB41F5}" destId="{852BFA0D-E1CC-42CC-93C9-0B8C180A3528}" srcOrd="0" destOrd="0" presId="urn:microsoft.com/office/officeart/2008/layout/PictureAccentList"/>
    <dgm:cxn modelId="{3538FE50-9B6D-42D3-9885-8EF107FF3112}" type="presParOf" srcId="{852BFA0D-E1CC-42CC-93C9-0B8C180A3528}" destId="{E1A86B0A-D4DD-4DED-AF9A-A0F2E2084DA6}" srcOrd="0" destOrd="0" presId="urn:microsoft.com/office/officeart/2008/layout/PictureAccentList"/>
    <dgm:cxn modelId="{06451F53-421D-4B4C-9ADB-3BA6B810C96C}" type="presParOf" srcId="{04DA438E-A217-461D-BA80-07FFCCFB41F5}" destId="{769E793C-A27F-4C62-99B6-2201616FDB06}" srcOrd="1" destOrd="0" presId="urn:microsoft.com/office/officeart/2008/layout/PictureAccentList"/>
    <dgm:cxn modelId="{C66A242A-045C-4F50-91AC-D63F549B9429}" type="presParOf" srcId="{769E793C-A27F-4C62-99B6-2201616FDB06}" destId="{1DE12FBC-0414-4F5E-A01D-A97DC45DF31D}" srcOrd="0" destOrd="0" presId="urn:microsoft.com/office/officeart/2008/layout/PictureAccentList"/>
    <dgm:cxn modelId="{8DFD9F51-86CE-49AE-889E-CEDDCFAD0966}" type="presParOf" srcId="{1DE12FBC-0414-4F5E-A01D-A97DC45DF31D}" destId="{A4C371BA-93F6-4078-9198-1E668DC4F9F2}" srcOrd="0" destOrd="0" presId="urn:microsoft.com/office/officeart/2008/layout/PictureAccentList"/>
    <dgm:cxn modelId="{5ABF29E7-5B52-4B4D-A501-8DD6ED9D6035}" type="presParOf" srcId="{1DE12FBC-0414-4F5E-A01D-A97DC45DF31D}" destId="{7C640D8D-D2CE-48A2-B345-4DBA1755D3F5}" srcOrd="1" destOrd="0" presId="urn:microsoft.com/office/officeart/2008/layout/PictureAccentList"/>
    <dgm:cxn modelId="{A6D43885-B192-4273-BA44-4DC1A339C7C8}" type="presParOf" srcId="{769E793C-A27F-4C62-99B6-2201616FDB06}" destId="{358660DC-411E-47C9-8BEC-7C30A82F99E7}" srcOrd="1" destOrd="0" presId="urn:microsoft.com/office/officeart/2008/layout/PictureAccentList"/>
    <dgm:cxn modelId="{09EA8B8D-6AC9-4D07-9337-1E3C13CEB7A0}" type="presParOf" srcId="{358660DC-411E-47C9-8BEC-7C30A82F99E7}" destId="{E9FD14ED-4BF7-47AA-838A-8EEA08D9E184}" srcOrd="0" destOrd="0" presId="urn:microsoft.com/office/officeart/2008/layout/PictureAccentList"/>
    <dgm:cxn modelId="{D7046BB7-1D99-4D80-83DB-CAACBBD68457}" type="presParOf" srcId="{358660DC-411E-47C9-8BEC-7C30A82F99E7}" destId="{B2C267DB-3D02-4E0F-A42E-423EE711D9F8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E7D1A1-95FF-4F85-8194-8BF3B622B0E0}" type="doc">
      <dgm:prSet loTypeId="urn:microsoft.com/office/officeart/2005/8/layout/hProcess7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823FFD9-05FE-46A4-A5C9-8CB5BD99ED34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Number of Features</a:t>
          </a:r>
        </a:p>
      </dgm:t>
    </dgm:pt>
    <dgm:pt modelId="{D4BD91BE-3BA9-4A69-B17E-671426EEE6B6}" type="parTrans" cxnId="{C896FDF5-3CC7-47F8-AA3A-EDA85D12F600}">
      <dgm:prSet/>
      <dgm:spPr/>
      <dgm:t>
        <a:bodyPr/>
        <a:lstStyle/>
        <a:p>
          <a:endParaRPr lang="en-US"/>
        </a:p>
      </dgm:t>
    </dgm:pt>
    <dgm:pt modelId="{42CCE9F5-6486-4332-AE56-AE8104687CBB}" type="sibTrans" cxnId="{C896FDF5-3CC7-47F8-AA3A-EDA85D12F600}">
      <dgm:prSet/>
      <dgm:spPr/>
      <dgm:t>
        <a:bodyPr/>
        <a:lstStyle/>
        <a:p>
          <a:endParaRPr lang="en-US"/>
        </a:p>
      </dgm:t>
    </dgm:pt>
    <dgm:pt modelId="{450AA4D7-A99E-4B4A-BCC1-321E308D8045}">
      <dgm:prSet phldrT="[Text]" custT="1"/>
      <dgm:spPr/>
      <dgm:t>
        <a:bodyPr anchor="ctr"/>
        <a:lstStyle/>
        <a:p>
          <a:r>
            <a:rPr lang="en-US" sz="2800" dirty="0"/>
            <a:t>From the viewpoint of a data scientist, too many features may be equally troublesome as too few features</a:t>
          </a:r>
        </a:p>
      </dgm:t>
    </dgm:pt>
    <dgm:pt modelId="{DE24BDA1-1F6B-4839-853D-84B843AB3435}" type="parTrans" cxnId="{FB58AADE-39BF-4671-BA98-B774393CD119}">
      <dgm:prSet/>
      <dgm:spPr/>
      <dgm:t>
        <a:bodyPr/>
        <a:lstStyle/>
        <a:p>
          <a:endParaRPr lang="en-US"/>
        </a:p>
      </dgm:t>
    </dgm:pt>
    <dgm:pt modelId="{5D35CDB1-756E-48FE-8AD3-D1B7B3B9D7CB}" type="sibTrans" cxnId="{FB58AADE-39BF-4671-BA98-B774393CD119}">
      <dgm:prSet/>
      <dgm:spPr/>
      <dgm:t>
        <a:bodyPr/>
        <a:lstStyle/>
        <a:p>
          <a:endParaRPr lang="en-US"/>
        </a:p>
      </dgm:t>
    </dgm:pt>
    <dgm:pt modelId="{BF21C317-A4C2-46A0-9ACD-9BA85184D23F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Learner Algorithm</a:t>
          </a:r>
        </a:p>
      </dgm:t>
    </dgm:pt>
    <dgm:pt modelId="{C58F3EC1-1E80-469B-AAFB-A990A7611422}" type="parTrans" cxnId="{3A6FC6D4-4A97-4EF6-9996-872A5F5DCB42}">
      <dgm:prSet/>
      <dgm:spPr/>
      <dgm:t>
        <a:bodyPr/>
        <a:lstStyle/>
        <a:p>
          <a:endParaRPr lang="en-US"/>
        </a:p>
      </dgm:t>
    </dgm:pt>
    <dgm:pt modelId="{4EB8A5A8-BEEE-44BD-9092-A8099BFADE01}" type="sibTrans" cxnId="{3A6FC6D4-4A97-4EF6-9996-872A5F5DCB42}">
      <dgm:prSet/>
      <dgm:spPr/>
      <dgm:t>
        <a:bodyPr/>
        <a:lstStyle/>
        <a:p>
          <a:endParaRPr lang="en-US"/>
        </a:p>
      </dgm:t>
    </dgm:pt>
    <dgm:pt modelId="{8B16F6E6-666D-4A67-A095-632CE273DB95}">
      <dgm:prSet phldrT="[Text]" custT="1"/>
      <dgm:spPr/>
      <dgm:t>
        <a:bodyPr anchor="ctr"/>
        <a:lstStyle/>
        <a:p>
          <a:r>
            <a:rPr lang="en-US" sz="2800" dirty="0"/>
            <a:t>An algorithm is useful and effective only if it can take all the features that are specified, no matter how powerful it is</a:t>
          </a:r>
        </a:p>
      </dgm:t>
    </dgm:pt>
    <dgm:pt modelId="{4F3BC51A-07AF-40B5-BCA5-BBC1D0C7783A}" type="parTrans" cxnId="{9C6AF082-A9C8-4A30-803F-66E4297A990F}">
      <dgm:prSet/>
      <dgm:spPr/>
      <dgm:t>
        <a:bodyPr/>
        <a:lstStyle/>
        <a:p>
          <a:endParaRPr lang="en-US"/>
        </a:p>
      </dgm:t>
    </dgm:pt>
    <dgm:pt modelId="{0983DA2D-6625-483D-82D0-5DC61C81A699}" type="sibTrans" cxnId="{9C6AF082-A9C8-4A30-803F-66E4297A990F}">
      <dgm:prSet/>
      <dgm:spPr/>
      <dgm:t>
        <a:bodyPr/>
        <a:lstStyle/>
        <a:p>
          <a:endParaRPr lang="en-US"/>
        </a:p>
      </dgm:t>
    </dgm:pt>
    <dgm:pt modelId="{D27D4255-6921-4E5E-BB70-FA23FD88875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Identify the Helpful</a:t>
          </a:r>
        </a:p>
      </dgm:t>
    </dgm:pt>
    <dgm:pt modelId="{25EBE02E-C966-4C34-93BD-8FD6233E818D}" type="parTrans" cxnId="{DA493612-2136-4E0A-86EF-C24A1B8DEF1B}">
      <dgm:prSet/>
      <dgm:spPr/>
      <dgm:t>
        <a:bodyPr/>
        <a:lstStyle/>
        <a:p>
          <a:endParaRPr lang="en-US"/>
        </a:p>
      </dgm:t>
    </dgm:pt>
    <dgm:pt modelId="{7C590BF5-695D-4C1B-BD74-19097296C316}" type="sibTrans" cxnId="{DA493612-2136-4E0A-86EF-C24A1B8DEF1B}">
      <dgm:prSet/>
      <dgm:spPr/>
      <dgm:t>
        <a:bodyPr/>
        <a:lstStyle/>
        <a:p>
          <a:endParaRPr lang="en-US"/>
        </a:p>
      </dgm:t>
    </dgm:pt>
    <dgm:pt modelId="{51CED09B-72E7-4C05-9E96-9058C323EE51}">
      <dgm:prSet phldrT="[Text]" custT="1"/>
      <dgm:spPr/>
      <dgm:t>
        <a:bodyPr anchor="ctr"/>
        <a:lstStyle/>
        <a:p>
          <a:r>
            <a:rPr lang="en-US" sz="2800" dirty="0"/>
            <a:t>Therefore, we need to identify the features that help predict the target accurately before specifying them in the algorithm</a:t>
          </a:r>
        </a:p>
      </dgm:t>
    </dgm:pt>
    <dgm:pt modelId="{6C38BCC2-9A7F-4AF5-8805-F667C9AE888F}" type="parTrans" cxnId="{AE73E25B-8E2B-4BFF-B57C-AFCC6AF95053}">
      <dgm:prSet/>
      <dgm:spPr/>
      <dgm:t>
        <a:bodyPr/>
        <a:lstStyle/>
        <a:p>
          <a:endParaRPr lang="en-US"/>
        </a:p>
      </dgm:t>
    </dgm:pt>
    <dgm:pt modelId="{3EB38A01-E2E0-47E5-A436-907998C0BD95}" type="sibTrans" cxnId="{AE73E25B-8E2B-4BFF-B57C-AFCC6AF95053}">
      <dgm:prSet/>
      <dgm:spPr/>
      <dgm:t>
        <a:bodyPr/>
        <a:lstStyle/>
        <a:p>
          <a:endParaRPr lang="en-US"/>
        </a:p>
      </dgm:t>
    </dgm:pt>
    <dgm:pt modelId="{0728D6DB-69DC-484F-997F-8A973D531D2E}" type="pres">
      <dgm:prSet presAssocID="{B5E7D1A1-95FF-4F85-8194-8BF3B622B0E0}" presName="Name0" presStyleCnt="0">
        <dgm:presLayoutVars>
          <dgm:dir/>
          <dgm:animLvl val="lvl"/>
          <dgm:resizeHandles val="exact"/>
        </dgm:presLayoutVars>
      </dgm:prSet>
      <dgm:spPr/>
    </dgm:pt>
    <dgm:pt modelId="{7327F2DE-C560-4FBC-984F-55EF8FA9F2F9}" type="pres">
      <dgm:prSet presAssocID="{0823FFD9-05FE-46A4-A5C9-8CB5BD99ED34}" presName="compositeNode" presStyleCnt="0">
        <dgm:presLayoutVars>
          <dgm:bulletEnabled val="1"/>
        </dgm:presLayoutVars>
      </dgm:prSet>
      <dgm:spPr/>
    </dgm:pt>
    <dgm:pt modelId="{8D4F980A-F0B8-425C-A18B-9577C564E95E}" type="pres">
      <dgm:prSet presAssocID="{0823FFD9-05FE-46A4-A5C9-8CB5BD99ED34}" presName="bgRect" presStyleLbl="node1" presStyleIdx="0" presStyleCnt="3"/>
      <dgm:spPr/>
    </dgm:pt>
    <dgm:pt modelId="{CF830374-1BB5-49D3-B142-E414CDD75C85}" type="pres">
      <dgm:prSet presAssocID="{0823FFD9-05FE-46A4-A5C9-8CB5BD99ED34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2BD846E4-8122-4AE9-8241-0121E3AF65E9}" type="pres">
      <dgm:prSet presAssocID="{0823FFD9-05FE-46A4-A5C9-8CB5BD99ED34}" presName="childNode" presStyleLbl="node1" presStyleIdx="0" presStyleCnt="3">
        <dgm:presLayoutVars>
          <dgm:bulletEnabled val="1"/>
        </dgm:presLayoutVars>
      </dgm:prSet>
      <dgm:spPr/>
    </dgm:pt>
    <dgm:pt modelId="{259129BB-4928-4895-9B5A-6D298CD6B2DC}" type="pres">
      <dgm:prSet presAssocID="{42CCE9F5-6486-4332-AE56-AE8104687CBB}" presName="hSp" presStyleCnt="0"/>
      <dgm:spPr/>
    </dgm:pt>
    <dgm:pt modelId="{34D2C597-B043-43CE-B37C-FE7AF62839BB}" type="pres">
      <dgm:prSet presAssocID="{42CCE9F5-6486-4332-AE56-AE8104687CBB}" presName="vProcSp" presStyleCnt="0"/>
      <dgm:spPr/>
    </dgm:pt>
    <dgm:pt modelId="{0575C103-3D9E-47B6-8A9A-87DD3CBDD5FE}" type="pres">
      <dgm:prSet presAssocID="{42CCE9F5-6486-4332-AE56-AE8104687CBB}" presName="vSp1" presStyleCnt="0"/>
      <dgm:spPr/>
    </dgm:pt>
    <dgm:pt modelId="{C9AA7FB9-3C80-4914-B32A-676972D0A243}" type="pres">
      <dgm:prSet presAssocID="{42CCE9F5-6486-4332-AE56-AE8104687CBB}" presName="simulatedConn" presStyleLbl="solidFgAcc1" presStyleIdx="0" presStyleCnt="2"/>
      <dgm:spPr>
        <a:solidFill>
          <a:schemeClr val="accent4">
            <a:lumMod val="60000"/>
            <a:lumOff val="40000"/>
          </a:schemeClr>
        </a:solidFill>
      </dgm:spPr>
    </dgm:pt>
    <dgm:pt modelId="{2B9B7F3D-3D35-490C-9F0E-70C6570A2712}" type="pres">
      <dgm:prSet presAssocID="{42CCE9F5-6486-4332-AE56-AE8104687CBB}" presName="vSp2" presStyleCnt="0"/>
      <dgm:spPr/>
    </dgm:pt>
    <dgm:pt modelId="{80225BDB-53B9-4BD8-AF9C-55F7A9681EF2}" type="pres">
      <dgm:prSet presAssocID="{42CCE9F5-6486-4332-AE56-AE8104687CBB}" presName="sibTrans" presStyleCnt="0"/>
      <dgm:spPr/>
    </dgm:pt>
    <dgm:pt modelId="{3D651530-9665-4222-AAD4-13E72FEEA456}" type="pres">
      <dgm:prSet presAssocID="{BF21C317-A4C2-46A0-9ACD-9BA85184D23F}" presName="compositeNode" presStyleCnt="0">
        <dgm:presLayoutVars>
          <dgm:bulletEnabled val="1"/>
        </dgm:presLayoutVars>
      </dgm:prSet>
      <dgm:spPr/>
    </dgm:pt>
    <dgm:pt modelId="{35BDA4DC-F6EB-4286-900A-2D7EB14637A0}" type="pres">
      <dgm:prSet presAssocID="{BF21C317-A4C2-46A0-9ACD-9BA85184D23F}" presName="bgRect" presStyleLbl="node1" presStyleIdx="1" presStyleCnt="3"/>
      <dgm:spPr/>
    </dgm:pt>
    <dgm:pt modelId="{2631C7B0-06B4-4011-90F2-D96D2AF8846C}" type="pres">
      <dgm:prSet presAssocID="{BF21C317-A4C2-46A0-9ACD-9BA85184D23F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411B3C03-C0C1-40AF-8529-0E5D5B3D5383}" type="pres">
      <dgm:prSet presAssocID="{BF21C317-A4C2-46A0-9ACD-9BA85184D23F}" presName="childNode" presStyleLbl="node1" presStyleIdx="1" presStyleCnt="3">
        <dgm:presLayoutVars>
          <dgm:bulletEnabled val="1"/>
        </dgm:presLayoutVars>
      </dgm:prSet>
      <dgm:spPr/>
    </dgm:pt>
    <dgm:pt modelId="{41FE462D-A0C2-4588-9225-DD0E1730885C}" type="pres">
      <dgm:prSet presAssocID="{4EB8A5A8-BEEE-44BD-9092-A8099BFADE01}" presName="hSp" presStyleCnt="0"/>
      <dgm:spPr/>
    </dgm:pt>
    <dgm:pt modelId="{1CEF69C7-1CCC-48FC-AA0B-2CE3918CE7FD}" type="pres">
      <dgm:prSet presAssocID="{4EB8A5A8-BEEE-44BD-9092-A8099BFADE01}" presName="vProcSp" presStyleCnt="0"/>
      <dgm:spPr/>
    </dgm:pt>
    <dgm:pt modelId="{F7747469-05A6-4FAC-9C37-76097A03385F}" type="pres">
      <dgm:prSet presAssocID="{4EB8A5A8-BEEE-44BD-9092-A8099BFADE01}" presName="vSp1" presStyleCnt="0"/>
      <dgm:spPr/>
    </dgm:pt>
    <dgm:pt modelId="{5DE6A3B6-3ACE-4ADD-B568-A08519F16625}" type="pres">
      <dgm:prSet presAssocID="{4EB8A5A8-BEEE-44BD-9092-A8099BFADE01}" presName="simulatedConn" presStyleLbl="solidFgAcc1" presStyleIdx="1" presStyleCnt="2"/>
      <dgm:spPr>
        <a:solidFill>
          <a:schemeClr val="accent4">
            <a:lumMod val="60000"/>
            <a:lumOff val="40000"/>
          </a:schemeClr>
        </a:solidFill>
      </dgm:spPr>
    </dgm:pt>
    <dgm:pt modelId="{F48DA1B3-6BEF-4158-AD56-4377BDC75B0A}" type="pres">
      <dgm:prSet presAssocID="{4EB8A5A8-BEEE-44BD-9092-A8099BFADE01}" presName="vSp2" presStyleCnt="0"/>
      <dgm:spPr/>
    </dgm:pt>
    <dgm:pt modelId="{1F8E7F75-89C3-4465-8B7A-CE0E71C18796}" type="pres">
      <dgm:prSet presAssocID="{4EB8A5A8-BEEE-44BD-9092-A8099BFADE01}" presName="sibTrans" presStyleCnt="0"/>
      <dgm:spPr/>
    </dgm:pt>
    <dgm:pt modelId="{0CD62C5F-3D8C-4F8C-BAEB-AA0B5FF3157F}" type="pres">
      <dgm:prSet presAssocID="{D27D4255-6921-4E5E-BB70-FA23FD88875A}" presName="compositeNode" presStyleCnt="0">
        <dgm:presLayoutVars>
          <dgm:bulletEnabled val="1"/>
        </dgm:presLayoutVars>
      </dgm:prSet>
      <dgm:spPr/>
    </dgm:pt>
    <dgm:pt modelId="{469858F8-B8AB-4D0E-BB76-0184D2DBAA1C}" type="pres">
      <dgm:prSet presAssocID="{D27D4255-6921-4E5E-BB70-FA23FD88875A}" presName="bgRect" presStyleLbl="node1" presStyleIdx="2" presStyleCnt="3"/>
      <dgm:spPr/>
    </dgm:pt>
    <dgm:pt modelId="{771E2376-82B4-42B8-AB74-DD899619E02F}" type="pres">
      <dgm:prSet presAssocID="{D27D4255-6921-4E5E-BB70-FA23FD88875A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03D7B8D8-2019-40F7-9992-56D7D119A34B}" type="pres">
      <dgm:prSet presAssocID="{D27D4255-6921-4E5E-BB70-FA23FD88875A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DA493612-2136-4E0A-86EF-C24A1B8DEF1B}" srcId="{B5E7D1A1-95FF-4F85-8194-8BF3B622B0E0}" destId="{D27D4255-6921-4E5E-BB70-FA23FD88875A}" srcOrd="2" destOrd="0" parTransId="{25EBE02E-C966-4C34-93BD-8FD6233E818D}" sibTransId="{7C590BF5-695D-4C1B-BD74-19097296C316}"/>
    <dgm:cxn modelId="{2E8B8412-D856-4D8D-A09A-783D24562473}" type="presOf" srcId="{D27D4255-6921-4E5E-BB70-FA23FD88875A}" destId="{469858F8-B8AB-4D0E-BB76-0184D2DBAA1C}" srcOrd="0" destOrd="0" presId="urn:microsoft.com/office/officeart/2005/8/layout/hProcess7"/>
    <dgm:cxn modelId="{660E4C1B-AF67-401E-AEBD-DBC90DE661D5}" type="presOf" srcId="{450AA4D7-A99E-4B4A-BCC1-321E308D8045}" destId="{2BD846E4-8122-4AE9-8241-0121E3AF65E9}" srcOrd="0" destOrd="0" presId="urn:microsoft.com/office/officeart/2005/8/layout/hProcess7"/>
    <dgm:cxn modelId="{44447537-B976-497E-BDE4-580EF64DBC4D}" type="presOf" srcId="{BF21C317-A4C2-46A0-9ACD-9BA85184D23F}" destId="{2631C7B0-06B4-4011-90F2-D96D2AF8846C}" srcOrd="1" destOrd="0" presId="urn:microsoft.com/office/officeart/2005/8/layout/hProcess7"/>
    <dgm:cxn modelId="{AE73E25B-8E2B-4BFF-B57C-AFCC6AF95053}" srcId="{D27D4255-6921-4E5E-BB70-FA23FD88875A}" destId="{51CED09B-72E7-4C05-9E96-9058C323EE51}" srcOrd="0" destOrd="0" parTransId="{6C38BCC2-9A7F-4AF5-8805-F667C9AE888F}" sibTransId="{3EB38A01-E2E0-47E5-A436-907998C0BD95}"/>
    <dgm:cxn modelId="{66E2BC61-7FEF-45FE-AADC-1D99111E5283}" type="presOf" srcId="{0823FFD9-05FE-46A4-A5C9-8CB5BD99ED34}" destId="{8D4F980A-F0B8-425C-A18B-9577C564E95E}" srcOrd="0" destOrd="0" presId="urn:microsoft.com/office/officeart/2005/8/layout/hProcess7"/>
    <dgm:cxn modelId="{8F0BC26B-26DA-45DE-AFAB-FCA7E74A7B23}" type="presOf" srcId="{B5E7D1A1-95FF-4F85-8194-8BF3B622B0E0}" destId="{0728D6DB-69DC-484F-997F-8A973D531D2E}" srcOrd="0" destOrd="0" presId="urn:microsoft.com/office/officeart/2005/8/layout/hProcess7"/>
    <dgm:cxn modelId="{DBD97A6C-11B6-49AF-A3B1-8C318E856502}" type="presOf" srcId="{0823FFD9-05FE-46A4-A5C9-8CB5BD99ED34}" destId="{CF830374-1BB5-49D3-B142-E414CDD75C85}" srcOrd="1" destOrd="0" presId="urn:microsoft.com/office/officeart/2005/8/layout/hProcess7"/>
    <dgm:cxn modelId="{C0735D78-11AB-4E63-92D5-05C26D3D54DD}" type="presOf" srcId="{8B16F6E6-666D-4A67-A095-632CE273DB95}" destId="{411B3C03-C0C1-40AF-8529-0E5D5B3D5383}" srcOrd="0" destOrd="0" presId="urn:microsoft.com/office/officeart/2005/8/layout/hProcess7"/>
    <dgm:cxn modelId="{58347D82-94F5-4634-AC5D-3BCEB3E94CAD}" type="presOf" srcId="{BF21C317-A4C2-46A0-9ACD-9BA85184D23F}" destId="{35BDA4DC-F6EB-4286-900A-2D7EB14637A0}" srcOrd="0" destOrd="0" presId="urn:microsoft.com/office/officeart/2005/8/layout/hProcess7"/>
    <dgm:cxn modelId="{9C6AF082-A9C8-4A30-803F-66E4297A990F}" srcId="{BF21C317-A4C2-46A0-9ACD-9BA85184D23F}" destId="{8B16F6E6-666D-4A67-A095-632CE273DB95}" srcOrd="0" destOrd="0" parTransId="{4F3BC51A-07AF-40B5-BCA5-BBC1D0C7783A}" sibTransId="{0983DA2D-6625-483D-82D0-5DC61C81A699}"/>
    <dgm:cxn modelId="{4058198F-A1D4-4F89-BE12-FF364BA1B655}" type="presOf" srcId="{D27D4255-6921-4E5E-BB70-FA23FD88875A}" destId="{771E2376-82B4-42B8-AB74-DD899619E02F}" srcOrd="1" destOrd="0" presId="urn:microsoft.com/office/officeart/2005/8/layout/hProcess7"/>
    <dgm:cxn modelId="{EE420A9D-1C40-488B-96B0-0C5E5401DA6B}" type="presOf" srcId="{51CED09B-72E7-4C05-9E96-9058C323EE51}" destId="{03D7B8D8-2019-40F7-9992-56D7D119A34B}" srcOrd="0" destOrd="0" presId="urn:microsoft.com/office/officeart/2005/8/layout/hProcess7"/>
    <dgm:cxn modelId="{3A6FC6D4-4A97-4EF6-9996-872A5F5DCB42}" srcId="{B5E7D1A1-95FF-4F85-8194-8BF3B622B0E0}" destId="{BF21C317-A4C2-46A0-9ACD-9BA85184D23F}" srcOrd="1" destOrd="0" parTransId="{C58F3EC1-1E80-469B-AAFB-A990A7611422}" sibTransId="{4EB8A5A8-BEEE-44BD-9092-A8099BFADE01}"/>
    <dgm:cxn modelId="{FB58AADE-39BF-4671-BA98-B774393CD119}" srcId="{0823FFD9-05FE-46A4-A5C9-8CB5BD99ED34}" destId="{450AA4D7-A99E-4B4A-BCC1-321E308D8045}" srcOrd="0" destOrd="0" parTransId="{DE24BDA1-1F6B-4839-853D-84B843AB3435}" sibTransId="{5D35CDB1-756E-48FE-8AD3-D1B7B3B9D7CB}"/>
    <dgm:cxn modelId="{C896FDF5-3CC7-47F8-AA3A-EDA85D12F600}" srcId="{B5E7D1A1-95FF-4F85-8194-8BF3B622B0E0}" destId="{0823FFD9-05FE-46A4-A5C9-8CB5BD99ED34}" srcOrd="0" destOrd="0" parTransId="{D4BD91BE-3BA9-4A69-B17E-671426EEE6B6}" sibTransId="{42CCE9F5-6486-4332-AE56-AE8104687CBB}"/>
    <dgm:cxn modelId="{CEE339D6-5E85-4F70-8E24-0A9072F4DFFF}" type="presParOf" srcId="{0728D6DB-69DC-484F-997F-8A973D531D2E}" destId="{7327F2DE-C560-4FBC-984F-55EF8FA9F2F9}" srcOrd="0" destOrd="0" presId="urn:microsoft.com/office/officeart/2005/8/layout/hProcess7"/>
    <dgm:cxn modelId="{E0BAE66F-207F-4DC7-86B0-604ECEE60C9F}" type="presParOf" srcId="{7327F2DE-C560-4FBC-984F-55EF8FA9F2F9}" destId="{8D4F980A-F0B8-425C-A18B-9577C564E95E}" srcOrd="0" destOrd="0" presId="urn:microsoft.com/office/officeart/2005/8/layout/hProcess7"/>
    <dgm:cxn modelId="{BA35D517-1485-49C4-88FF-AD9D7450CEFA}" type="presParOf" srcId="{7327F2DE-C560-4FBC-984F-55EF8FA9F2F9}" destId="{CF830374-1BB5-49D3-B142-E414CDD75C85}" srcOrd="1" destOrd="0" presId="urn:microsoft.com/office/officeart/2005/8/layout/hProcess7"/>
    <dgm:cxn modelId="{09A7379B-26C3-4359-A176-AD9E7CC83E01}" type="presParOf" srcId="{7327F2DE-C560-4FBC-984F-55EF8FA9F2F9}" destId="{2BD846E4-8122-4AE9-8241-0121E3AF65E9}" srcOrd="2" destOrd="0" presId="urn:microsoft.com/office/officeart/2005/8/layout/hProcess7"/>
    <dgm:cxn modelId="{BAC3F733-57FC-4E0F-9F4E-5D9E8792935E}" type="presParOf" srcId="{0728D6DB-69DC-484F-997F-8A973D531D2E}" destId="{259129BB-4928-4895-9B5A-6D298CD6B2DC}" srcOrd="1" destOrd="0" presId="urn:microsoft.com/office/officeart/2005/8/layout/hProcess7"/>
    <dgm:cxn modelId="{6C9F90F3-D855-4B87-8368-EAFC1C4964D4}" type="presParOf" srcId="{0728D6DB-69DC-484F-997F-8A973D531D2E}" destId="{34D2C597-B043-43CE-B37C-FE7AF62839BB}" srcOrd="2" destOrd="0" presId="urn:microsoft.com/office/officeart/2005/8/layout/hProcess7"/>
    <dgm:cxn modelId="{7E497EDB-04A2-4634-BDDB-B641DFCC3FE4}" type="presParOf" srcId="{34D2C597-B043-43CE-B37C-FE7AF62839BB}" destId="{0575C103-3D9E-47B6-8A9A-87DD3CBDD5FE}" srcOrd="0" destOrd="0" presId="urn:microsoft.com/office/officeart/2005/8/layout/hProcess7"/>
    <dgm:cxn modelId="{42FD9079-6C71-4317-BD6C-1DF42CC110D8}" type="presParOf" srcId="{34D2C597-B043-43CE-B37C-FE7AF62839BB}" destId="{C9AA7FB9-3C80-4914-B32A-676972D0A243}" srcOrd="1" destOrd="0" presId="urn:microsoft.com/office/officeart/2005/8/layout/hProcess7"/>
    <dgm:cxn modelId="{03FA08EB-77AF-4E2A-9F94-76E059EC345D}" type="presParOf" srcId="{34D2C597-B043-43CE-B37C-FE7AF62839BB}" destId="{2B9B7F3D-3D35-490C-9F0E-70C6570A2712}" srcOrd="2" destOrd="0" presId="urn:microsoft.com/office/officeart/2005/8/layout/hProcess7"/>
    <dgm:cxn modelId="{A62FC7DB-D3F7-41E1-8F51-3F1976B8FC11}" type="presParOf" srcId="{0728D6DB-69DC-484F-997F-8A973D531D2E}" destId="{80225BDB-53B9-4BD8-AF9C-55F7A9681EF2}" srcOrd="3" destOrd="0" presId="urn:microsoft.com/office/officeart/2005/8/layout/hProcess7"/>
    <dgm:cxn modelId="{2A9C4A47-1A13-4F95-8F91-485288F63B6C}" type="presParOf" srcId="{0728D6DB-69DC-484F-997F-8A973D531D2E}" destId="{3D651530-9665-4222-AAD4-13E72FEEA456}" srcOrd="4" destOrd="0" presId="urn:microsoft.com/office/officeart/2005/8/layout/hProcess7"/>
    <dgm:cxn modelId="{FE4601EC-CFD5-495C-AA35-A9CA88857568}" type="presParOf" srcId="{3D651530-9665-4222-AAD4-13E72FEEA456}" destId="{35BDA4DC-F6EB-4286-900A-2D7EB14637A0}" srcOrd="0" destOrd="0" presId="urn:microsoft.com/office/officeart/2005/8/layout/hProcess7"/>
    <dgm:cxn modelId="{24A445AA-1F95-49D0-A3C3-A872835F0405}" type="presParOf" srcId="{3D651530-9665-4222-AAD4-13E72FEEA456}" destId="{2631C7B0-06B4-4011-90F2-D96D2AF8846C}" srcOrd="1" destOrd="0" presId="urn:microsoft.com/office/officeart/2005/8/layout/hProcess7"/>
    <dgm:cxn modelId="{2BE4047C-C4D2-4165-A1E2-F853CCE2B165}" type="presParOf" srcId="{3D651530-9665-4222-AAD4-13E72FEEA456}" destId="{411B3C03-C0C1-40AF-8529-0E5D5B3D5383}" srcOrd="2" destOrd="0" presId="urn:microsoft.com/office/officeart/2005/8/layout/hProcess7"/>
    <dgm:cxn modelId="{64B67808-04DE-4BA3-A67F-C0B85ED17C3C}" type="presParOf" srcId="{0728D6DB-69DC-484F-997F-8A973D531D2E}" destId="{41FE462D-A0C2-4588-9225-DD0E1730885C}" srcOrd="5" destOrd="0" presId="urn:microsoft.com/office/officeart/2005/8/layout/hProcess7"/>
    <dgm:cxn modelId="{94403A6D-DB61-404F-9128-EB766A59AAF1}" type="presParOf" srcId="{0728D6DB-69DC-484F-997F-8A973D531D2E}" destId="{1CEF69C7-1CCC-48FC-AA0B-2CE3918CE7FD}" srcOrd="6" destOrd="0" presId="urn:microsoft.com/office/officeart/2005/8/layout/hProcess7"/>
    <dgm:cxn modelId="{8D697AF9-87CB-4467-82DA-39A0BF0531ED}" type="presParOf" srcId="{1CEF69C7-1CCC-48FC-AA0B-2CE3918CE7FD}" destId="{F7747469-05A6-4FAC-9C37-76097A03385F}" srcOrd="0" destOrd="0" presId="urn:microsoft.com/office/officeart/2005/8/layout/hProcess7"/>
    <dgm:cxn modelId="{C28973C4-BEF7-4964-A4E3-8C4FE7ED34DA}" type="presParOf" srcId="{1CEF69C7-1CCC-48FC-AA0B-2CE3918CE7FD}" destId="{5DE6A3B6-3ACE-4ADD-B568-A08519F16625}" srcOrd="1" destOrd="0" presId="urn:microsoft.com/office/officeart/2005/8/layout/hProcess7"/>
    <dgm:cxn modelId="{61B3E3BA-6EAF-4C35-B53C-61D076A274B8}" type="presParOf" srcId="{1CEF69C7-1CCC-48FC-AA0B-2CE3918CE7FD}" destId="{F48DA1B3-6BEF-4158-AD56-4377BDC75B0A}" srcOrd="2" destOrd="0" presId="urn:microsoft.com/office/officeart/2005/8/layout/hProcess7"/>
    <dgm:cxn modelId="{AB09E7AF-5EE4-464B-BC66-23FA1E94D060}" type="presParOf" srcId="{0728D6DB-69DC-484F-997F-8A973D531D2E}" destId="{1F8E7F75-89C3-4465-8B7A-CE0E71C18796}" srcOrd="7" destOrd="0" presId="urn:microsoft.com/office/officeart/2005/8/layout/hProcess7"/>
    <dgm:cxn modelId="{8C8EFD11-026B-47B8-9AC2-AA90ECB39710}" type="presParOf" srcId="{0728D6DB-69DC-484F-997F-8A973D531D2E}" destId="{0CD62C5F-3D8C-4F8C-BAEB-AA0B5FF3157F}" srcOrd="8" destOrd="0" presId="urn:microsoft.com/office/officeart/2005/8/layout/hProcess7"/>
    <dgm:cxn modelId="{80319F6B-C768-43A9-92F3-27DA9D6BE6D9}" type="presParOf" srcId="{0CD62C5F-3D8C-4F8C-BAEB-AA0B5FF3157F}" destId="{469858F8-B8AB-4D0E-BB76-0184D2DBAA1C}" srcOrd="0" destOrd="0" presId="urn:microsoft.com/office/officeart/2005/8/layout/hProcess7"/>
    <dgm:cxn modelId="{D58878F9-0264-4BB1-A573-0C0C8797029B}" type="presParOf" srcId="{0CD62C5F-3D8C-4F8C-BAEB-AA0B5FF3157F}" destId="{771E2376-82B4-42B8-AB74-DD899619E02F}" srcOrd="1" destOrd="0" presId="urn:microsoft.com/office/officeart/2005/8/layout/hProcess7"/>
    <dgm:cxn modelId="{22AA4DAA-7B4B-428F-A98A-CD0FD4211F03}" type="presParOf" srcId="{0CD62C5F-3D8C-4F8C-BAEB-AA0B5FF3157F}" destId="{03D7B8D8-2019-40F7-9992-56D7D119A34B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EB5BFC-F5A0-45A2-9933-A1E76BA53250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B717E9-705D-48B7-8FF6-0D0DBE290816}">
      <dgm:prSet phldrT="[Text]"/>
      <dgm:spPr/>
      <dgm:t>
        <a:bodyPr/>
        <a:lstStyle/>
        <a:p>
          <a:r>
            <a:rPr lang="en-US" dirty="0"/>
            <a:t>IF the feature is statistically independent of the target variable, then the feature will not help predict the target variable</a:t>
          </a:r>
        </a:p>
      </dgm:t>
    </dgm:pt>
    <dgm:pt modelId="{5F9C18DB-52EA-43D7-9F7C-5CE9F170E96F}" type="parTrans" cxnId="{1484E2A8-4D89-4F3E-990D-1CBE5FC4CBC6}">
      <dgm:prSet/>
      <dgm:spPr/>
      <dgm:t>
        <a:bodyPr/>
        <a:lstStyle/>
        <a:p>
          <a:endParaRPr lang="en-US"/>
        </a:p>
      </dgm:t>
    </dgm:pt>
    <dgm:pt modelId="{0482EA4C-F6C9-4AF8-87E1-CB158937B676}" type="sibTrans" cxnId="{1484E2A8-4D89-4F3E-990D-1CBE5FC4CBC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9C709685-7857-4024-B041-8428110959CB}">
      <dgm:prSet phldrT="[Text]"/>
      <dgm:spPr/>
      <dgm:t>
        <a:bodyPr/>
        <a:lstStyle/>
        <a:p>
          <a:r>
            <a:rPr lang="en-US" dirty="0"/>
            <a:t>THEN the relative frequencies (or percentages) across the target categories are the </a:t>
          </a:r>
          <a:r>
            <a:rPr lang="en-US" u="sng" dirty="0"/>
            <a:t>same</a:t>
          </a:r>
          <a:r>
            <a:rPr lang="en-US" dirty="0"/>
            <a:t> for each feature’s category</a:t>
          </a:r>
        </a:p>
      </dgm:t>
    </dgm:pt>
    <dgm:pt modelId="{7A4332D0-8A54-463F-B50F-F33D986FBC4F}" type="parTrans" cxnId="{8C3DFB4E-AEDE-4A87-901C-1F4EFFD0EB14}">
      <dgm:prSet/>
      <dgm:spPr/>
      <dgm:t>
        <a:bodyPr/>
        <a:lstStyle/>
        <a:p>
          <a:endParaRPr lang="en-US"/>
        </a:p>
      </dgm:t>
    </dgm:pt>
    <dgm:pt modelId="{ACE6FB42-EB59-4B67-A302-A5ABE147B887}" type="sibTrans" cxnId="{8C3DFB4E-AEDE-4A87-901C-1F4EFFD0EB1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D20CA2-1CC9-4DA3-AF5E-5E7D453F4852}">
          <dgm:prSet phldrT="[Text]"/>
          <dgm:spPr/>
          <dgm:t>
            <a:bodyPr/>
            <a:lstStyle/>
            <a:p>
              <a:r>
                <a:rPr lang="en-US" dirty="0"/>
                <a:t>THEREFORE, the common relative frequencies are be estimated by </a:t>
              </a:r>
              <a14:m>
                <m:oMath xmlns:m="http://schemas.openxmlformats.org/officeDocument/2006/math">
                  <m:f>
                    <m:fPr>
                      <m:type m:val="lin"/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num>
                    <m:den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den>
                  </m:f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𝑗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=1,…,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𝐾</m:t>
                  </m:r>
                </m:oMath>
              </a14:m>
              <a:endParaRPr lang="en-US" dirty="0"/>
            </a:p>
          </dgm:t>
        </dgm:pt>
      </mc:Choice>
      <mc:Fallback xmlns="">
        <dgm:pt modelId="{C3D20CA2-1CC9-4DA3-AF5E-5E7D453F4852}">
          <dgm:prSet phldrT="[Text]"/>
          <dgm:spPr/>
          <dgm:t>
            <a:bodyPr/>
            <a:lstStyle/>
            <a:p>
              <a:r>
                <a:rPr lang="en-US" dirty="0"/>
                <a:t>THEREFORE, the common relative frequencies are be estimated by </a:t>
              </a:r>
              <a:r>
                <a:rPr lang="en-US" i="0">
                  <a:latin typeface="Cambria Math" panose="02040503050406030204" pitchFamily="18" charset="0"/>
                </a:rPr>
                <a:t>𝑛_(+𝑗)∕𝑛_(+</a:t>
              </a:r>
              <a:r>
                <a:rPr lang="en-US" b="0" i="0">
                  <a:latin typeface="Cambria Math" panose="02040503050406030204" pitchFamily="18" charset="0"/>
                </a:rPr>
                <a:t>+) ,𝑗=1,…,𝐾</a:t>
              </a:r>
              <a:endParaRPr lang="en-US" dirty="0"/>
            </a:p>
          </dgm:t>
        </dgm:pt>
      </mc:Fallback>
    </mc:AlternateContent>
    <dgm:pt modelId="{7E4861B4-2C69-4C8B-9A88-1EB12BA769D0}" type="parTrans" cxnId="{DF9EBF74-E159-4260-BF76-6B59B3097BF2}">
      <dgm:prSet/>
      <dgm:spPr/>
      <dgm:t>
        <a:bodyPr/>
        <a:lstStyle/>
        <a:p>
          <a:endParaRPr lang="en-US"/>
        </a:p>
      </dgm:t>
    </dgm:pt>
    <dgm:pt modelId="{E9C32032-9C32-4578-AFBA-ABBC67C041F0}" type="sibTrans" cxnId="{DF9EBF74-E159-4260-BF76-6B59B3097BF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B0D114F-E444-4D4E-B5D8-E7F2AC80ABDA}">
          <dgm:prSet phldrT="[Text]"/>
          <dgm:spPr/>
          <dgm:t>
            <a:bodyPr/>
            <a:lstStyle/>
            <a:p>
              <a:r>
                <a:rPr lang="en-US" dirty="0"/>
                <a:t>HENCE, the expected count in the </a:t>
              </a:r>
              <a14:m>
                <m:oMath xmlns:m="http://schemas.openxmlformats.org/officeDocument/2006/math">
                  <m:d>
                    <m:d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e>
                  </m:d>
                </m:oMath>
              </a14:m>
              <a:r>
                <a:rPr lang="en-US" dirty="0"/>
                <a:t> cell is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𝑖𝑗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sub>
                  </m:sSub>
                  <m:f>
                    <m:f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num>
                    <m:den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++</m:t>
                          </m:r>
                        </m:sub>
                      </m:sSub>
                    </m:den>
                  </m:f>
                </m:oMath>
              </a14:m>
              <a:endParaRPr lang="en-US" dirty="0"/>
            </a:p>
          </dgm:t>
        </dgm:pt>
      </mc:Choice>
      <mc:Fallback xmlns="">
        <dgm:pt modelId="{7B0D114F-E444-4D4E-B5D8-E7F2AC80ABDA}">
          <dgm:prSet phldrT="[Text]"/>
          <dgm:spPr/>
          <dgm:t>
            <a:bodyPr/>
            <a:lstStyle/>
            <a:p>
              <a:r>
                <a:rPr lang="en-US" dirty="0"/>
                <a:t>HENCE, the expected count in the </a:t>
              </a:r>
              <a:r>
                <a:rPr lang="en-US" i="0">
                  <a:latin typeface="Cambria Math" panose="02040503050406030204" pitchFamily="18" charset="0"/>
                </a:rPr>
                <a:t>(</a:t>
              </a:r>
              <a:r>
                <a:rPr lang="en-US" b="0" i="0">
                  <a:latin typeface="Cambria Math" panose="02040503050406030204" pitchFamily="18" charset="0"/>
                </a:rPr>
                <a:t>𝑖,𝑗)</a:t>
              </a:r>
              <a:r>
                <a:rPr lang="en-US" dirty="0"/>
                <a:t> cell is </a:t>
              </a:r>
              <a:r>
                <a:rPr lang="en-US" b="0" i="0">
                  <a:latin typeface="Cambria Math" panose="02040503050406030204" pitchFamily="18" charset="0"/>
                </a:rPr>
                <a:t>𝐸_𝑖𝑗=𝑛_(𝑖+)  𝑛_(+𝑗)/𝑛_(++) </a:t>
              </a:r>
              <a:endParaRPr lang="en-US" dirty="0"/>
            </a:p>
          </dgm:t>
        </dgm:pt>
      </mc:Fallback>
    </mc:AlternateContent>
    <dgm:pt modelId="{BFD90594-C440-49A6-B710-38A79070B043}" type="parTrans" cxnId="{6AA2D6BB-2B3C-4FDD-B962-3648679790E6}">
      <dgm:prSet/>
      <dgm:spPr/>
      <dgm:t>
        <a:bodyPr/>
        <a:lstStyle/>
        <a:p>
          <a:endParaRPr lang="en-US"/>
        </a:p>
      </dgm:t>
    </dgm:pt>
    <dgm:pt modelId="{0FB6981D-2065-4761-9C31-173C1CF8754A}" type="sibTrans" cxnId="{6AA2D6BB-2B3C-4FDD-B962-3648679790E6}">
      <dgm:prSet/>
      <dgm:spPr/>
      <dgm:t>
        <a:bodyPr/>
        <a:lstStyle/>
        <a:p>
          <a:endParaRPr lang="en-US"/>
        </a:p>
      </dgm:t>
    </dgm:pt>
    <dgm:pt modelId="{C93D79C6-E0CD-45DC-BB29-558876D3AF12}" type="pres">
      <dgm:prSet presAssocID="{9FEB5BFC-F5A0-45A2-9933-A1E76BA53250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27B2EDD5-7FE7-416E-9D44-813A617B0C6F}" type="pres">
      <dgm:prSet presAssocID="{9FEB5BFC-F5A0-45A2-9933-A1E76BA53250}" presName="dummyMaxCanvas" presStyleCnt="0">
        <dgm:presLayoutVars/>
      </dgm:prSet>
      <dgm:spPr/>
    </dgm:pt>
    <dgm:pt modelId="{F4C794F1-6959-4561-B210-2EEE8983DBBB}" type="pres">
      <dgm:prSet presAssocID="{9FEB5BFC-F5A0-45A2-9933-A1E76BA53250}" presName="FourNodes_1" presStyleLbl="node1" presStyleIdx="0" presStyleCnt="4">
        <dgm:presLayoutVars>
          <dgm:bulletEnabled val="1"/>
        </dgm:presLayoutVars>
      </dgm:prSet>
      <dgm:spPr/>
    </dgm:pt>
    <dgm:pt modelId="{BD9EE206-5AC5-4641-99EC-E3FDBBAC70E7}" type="pres">
      <dgm:prSet presAssocID="{9FEB5BFC-F5A0-45A2-9933-A1E76BA53250}" presName="FourNodes_2" presStyleLbl="node1" presStyleIdx="1" presStyleCnt="4">
        <dgm:presLayoutVars>
          <dgm:bulletEnabled val="1"/>
        </dgm:presLayoutVars>
      </dgm:prSet>
      <dgm:spPr/>
    </dgm:pt>
    <dgm:pt modelId="{E53EA39B-D4A4-43EC-BA5B-A7D245813746}" type="pres">
      <dgm:prSet presAssocID="{9FEB5BFC-F5A0-45A2-9933-A1E76BA53250}" presName="FourNodes_3" presStyleLbl="node1" presStyleIdx="2" presStyleCnt="4">
        <dgm:presLayoutVars>
          <dgm:bulletEnabled val="1"/>
        </dgm:presLayoutVars>
      </dgm:prSet>
      <dgm:spPr/>
    </dgm:pt>
    <dgm:pt modelId="{58F19910-06A9-4FA8-935D-5903561F865F}" type="pres">
      <dgm:prSet presAssocID="{9FEB5BFC-F5A0-45A2-9933-A1E76BA53250}" presName="FourNodes_4" presStyleLbl="node1" presStyleIdx="3" presStyleCnt="4">
        <dgm:presLayoutVars>
          <dgm:bulletEnabled val="1"/>
        </dgm:presLayoutVars>
      </dgm:prSet>
      <dgm:spPr/>
    </dgm:pt>
    <dgm:pt modelId="{7DD9E798-6712-4E09-8849-DA2B23FB2DAF}" type="pres">
      <dgm:prSet presAssocID="{9FEB5BFC-F5A0-45A2-9933-A1E76BA53250}" presName="FourConn_1-2" presStyleLbl="fgAccFollowNode1" presStyleIdx="0" presStyleCnt="3">
        <dgm:presLayoutVars>
          <dgm:bulletEnabled val="1"/>
        </dgm:presLayoutVars>
      </dgm:prSet>
      <dgm:spPr/>
    </dgm:pt>
    <dgm:pt modelId="{BD0C5D94-23EA-459B-80DE-36F0D0C85536}" type="pres">
      <dgm:prSet presAssocID="{9FEB5BFC-F5A0-45A2-9933-A1E76BA53250}" presName="FourConn_2-3" presStyleLbl="fgAccFollowNode1" presStyleIdx="1" presStyleCnt="3">
        <dgm:presLayoutVars>
          <dgm:bulletEnabled val="1"/>
        </dgm:presLayoutVars>
      </dgm:prSet>
      <dgm:spPr/>
    </dgm:pt>
    <dgm:pt modelId="{52066F07-F03D-44BD-8FEC-686A98D9F4A6}" type="pres">
      <dgm:prSet presAssocID="{9FEB5BFC-F5A0-45A2-9933-A1E76BA53250}" presName="FourConn_3-4" presStyleLbl="fgAccFollowNode1" presStyleIdx="2" presStyleCnt="3">
        <dgm:presLayoutVars>
          <dgm:bulletEnabled val="1"/>
        </dgm:presLayoutVars>
      </dgm:prSet>
      <dgm:spPr/>
    </dgm:pt>
    <dgm:pt modelId="{9A20251C-0BC1-4FFF-A861-6484D19BEC22}" type="pres">
      <dgm:prSet presAssocID="{9FEB5BFC-F5A0-45A2-9933-A1E76BA53250}" presName="FourNodes_1_text" presStyleLbl="node1" presStyleIdx="3" presStyleCnt="4">
        <dgm:presLayoutVars>
          <dgm:bulletEnabled val="1"/>
        </dgm:presLayoutVars>
      </dgm:prSet>
      <dgm:spPr/>
    </dgm:pt>
    <dgm:pt modelId="{ADEF5E8E-A39F-4EB4-80C5-20CE3C0E3C86}" type="pres">
      <dgm:prSet presAssocID="{9FEB5BFC-F5A0-45A2-9933-A1E76BA53250}" presName="FourNodes_2_text" presStyleLbl="node1" presStyleIdx="3" presStyleCnt="4">
        <dgm:presLayoutVars>
          <dgm:bulletEnabled val="1"/>
        </dgm:presLayoutVars>
      </dgm:prSet>
      <dgm:spPr/>
    </dgm:pt>
    <dgm:pt modelId="{0DBBA5F4-CA17-423C-84D2-1017EA51C971}" type="pres">
      <dgm:prSet presAssocID="{9FEB5BFC-F5A0-45A2-9933-A1E76BA53250}" presName="FourNodes_3_text" presStyleLbl="node1" presStyleIdx="3" presStyleCnt="4">
        <dgm:presLayoutVars>
          <dgm:bulletEnabled val="1"/>
        </dgm:presLayoutVars>
      </dgm:prSet>
      <dgm:spPr/>
    </dgm:pt>
    <dgm:pt modelId="{CBF6AB72-06F7-477C-B1FE-5C4962BEEFC9}" type="pres">
      <dgm:prSet presAssocID="{9FEB5BFC-F5A0-45A2-9933-A1E76BA5325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174681C-397B-4681-91BE-B93C42EB16F7}" type="presOf" srcId="{E9C32032-9C32-4578-AFBA-ABBC67C041F0}" destId="{52066F07-F03D-44BD-8FEC-686A98D9F4A6}" srcOrd="0" destOrd="0" presId="urn:microsoft.com/office/officeart/2005/8/layout/vProcess5"/>
    <dgm:cxn modelId="{1AEF012F-0724-43B6-A7CA-2E41BA961388}" type="presOf" srcId="{7B0D114F-E444-4D4E-B5D8-E7F2AC80ABDA}" destId="{CBF6AB72-06F7-477C-B1FE-5C4962BEEFC9}" srcOrd="1" destOrd="0" presId="urn:microsoft.com/office/officeart/2005/8/layout/vProcess5"/>
    <dgm:cxn modelId="{82136E3D-CAAB-4CEE-A69C-52A9D3FD6233}" type="presOf" srcId="{77B717E9-705D-48B7-8FF6-0D0DBE290816}" destId="{F4C794F1-6959-4561-B210-2EEE8983DBBB}" srcOrd="0" destOrd="0" presId="urn:microsoft.com/office/officeart/2005/8/layout/vProcess5"/>
    <dgm:cxn modelId="{1F7D874C-C8AB-404D-A05F-B609BB1C03D9}" type="presOf" srcId="{9FEB5BFC-F5A0-45A2-9933-A1E76BA53250}" destId="{C93D79C6-E0CD-45DC-BB29-558876D3AF12}" srcOrd="0" destOrd="0" presId="urn:microsoft.com/office/officeart/2005/8/layout/vProcess5"/>
    <dgm:cxn modelId="{8C3DFB4E-AEDE-4A87-901C-1F4EFFD0EB14}" srcId="{9FEB5BFC-F5A0-45A2-9933-A1E76BA53250}" destId="{9C709685-7857-4024-B041-8428110959CB}" srcOrd="1" destOrd="0" parTransId="{7A4332D0-8A54-463F-B50F-F33D986FBC4F}" sibTransId="{ACE6FB42-EB59-4B67-A302-A5ABE147B887}"/>
    <dgm:cxn modelId="{DF9EBF74-E159-4260-BF76-6B59B3097BF2}" srcId="{9FEB5BFC-F5A0-45A2-9933-A1E76BA53250}" destId="{C3D20CA2-1CC9-4DA3-AF5E-5E7D453F4852}" srcOrd="2" destOrd="0" parTransId="{7E4861B4-2C69-4C8B-9A88-1EB12BA769D0}" sibTransId="{E9C32032-9C32-4578-AFBA-ABBC67C041F0}"/>
    <dgm:cxn modelId="{D5888976-D93D-4750-A682-ECF0553A71A6}" type="presOf" srcId="{7B0D114F-E444-4D4E-B5D8-E7F2AC80ABDA}" destId="{58F19910-06A9-4FA8-935D-5903561F865F}" srcOrd="0" destOrd="0" presId="urn:microsoft.com/office/officeart/2005/8/layout/vProcess5"/>
    <dgm:cxn modelId="{D8E70590-9274-4641-B7FB-3CD40F4F3D04}" type="presOf" srcId="{ACE6FB42-EB59-4B67-A302-A5ABE147B887}" destId="{BD0C5D94-23EA-459B-80DE-36F0D0C85536}" srcOrd="0" destOrd="0" presId="urn:microsoft.com/office/officeart/2005/8/layout/vProcess5"/>
    <dgm:cxn modelId="{1484E2A8-4D89-4F3E-990D-1CBE5FC4CBC6}" srcId="{9FEB5BFC-F5A0-45A2-9933-A1E76BA53250}" destId="{77B717E9-705D-48B7-8FF6-0D0DBE290816}" srcOrd="0" destOrd="0" parTransId="{5F9C18DB-52EA-43D7-9F7C-5CE9F170E96F}" sibTransId="{0482EA4C-F6C9-4AF8-87E1-CB158937B676}"/>
    <dgm:cxn modelId="{6AA2D6BB-2B3C-4FDD-B962-3648679790E6}" srcId="{9FEB5BFC-F5A0-45A2-9933-A1E76BA53250}" destId="{7B0D114F-E444-4D4E-B5D8-E7F2AC80ABDA}" srcOrd="3" destOrd="0" parTransId="{BFD90594-C440-49A6-B710-38A79070B043}" sibTransId="{0FB6981D-2065-4761-9C31-173C1CF8754A}"/>
    <dgm:cxn modelId="{F95378CC-1672-44C6-8C3E-E3500E4C4DBC}" type="presOf" srcId="{9C709685-7857-4024-B041-8428110959CB}" destId="{BD9EE206-5AC5-4641-99EC-E3FDBBAC70E7}" srcOrd="0" destOrd="0" presId="urn:microsoft.com/office/officeart/2005/8/layout/vProcess5"/>
    <dgm:cxn modelId="{CC9F45D0-663D-44B0-BED4-7D2FEC297567}" type="presOf" srcId="{0482EA4C-F6C9-4AF8-87E1-CB158937B676}" destId="{7DD9E798-6712-4E09-8849-DA2B23FB2DAF}" srcOrd="0" destOrd="0" presId="urn:microsoft.com/office/officeart/2005/8/layout/vProcess5"/>
    <dgm:cxn modelId="{AC7185E6-63FC-40CC-8B13-FAAC26274C46}" type="presOf" srcId="{9C709685-7857-4024-B041-8428110959CB}" destId="{ADEF5E8E-A39F-4EB4-80C5-20CE3C0E3C86}" srcOrd="1" destOrd="0" presId="urn:microsoft.com/office/officeart/2005/8/layout/vProcess5"/>
    <dgm:cxn modelId="{81EB86F0-E7E7-480A-B9C1-BE32D2A76087}" type="presOf" srcId="{C3D20CA2-1CC9-4DA3-AF5E-5E7D453F4852}" destId="{0DBBA5F4-CA17-423C-84D2-1017EA51C971}" srcOrd="1" destOrd="0" presId="urn:microsoft.com/office/officeart/2005/8/layout/vProcess5"/>
    <dgm:cxn modelId="{B0993BFD-C0E6-4813-8EC5-4F91C523ECD8}" type="presOf" srcId="{77B717E9-705D-48B7-8FF6-0D0DBE290816}" destId="{9A20251C-0BC1-4FFF-A861-6484D19BEC22}" srcOrd="1" destOrd="0" presId="urn:microsoft.com/office/officeart/2005/8/layout/vProcess5"/>
    <dgm:cxn modelId="{8C674BFE-23DE-479C-90C6-5C7A45C3E3CD}" type="presOf" srcId="{C3D20CA2-1CC9-4DA3-AF5E-5E7D453F4852}" destId="{E53EA39B-D4A4-43EC-BA5B-A7D245813746}" srcOrd="0" destOrd="0" presId="urn:microsoft.com/office/officeart/2005/8/layout/vProcess5"/>
    <dgm:cxn modelId="{1252BB55-5458-4177-8133-F225912D4B34}" type="presParOf" srcId="{C93D79C6-E0CD-45DC-BB29-558876D3AF12}" destId="{27B2EDD5-7FE7-416E-9D44-813A617B0C6F}" srcOrd="0" destOrd="0" presId="urn:microsoft.com/office/officeart/2005/8/layout/vProcess5"/>
    <dgm:cxn modelId="{85E18CE6-204B-4B2A-A319-21F55DADB539}" type="presParOf" srcId="{C93D79C6-E0CD-45DC-BB29-558876D3AF12}" destId="{F4C794F1-6959-4561-B210-2EEE8983DBBB}" srcOrd="1" destOrd="0" presId="urn:microsoft.com/office/officeart/2005/8/layout/vProcess5"/>
    <dgm:cxn modelId="{8FD2B5A3-D823-4D3F-9784-A26070AEE8F7}" type="presParOf" srcId="{C93D79C6-E0CD-45DC-BB29-558876D3AF12}" destId="{BD9EE206-5AC5-4641-99EC-E3FDBBAC70E7}" srcOrd="2" destOrd="0" presId="urn:microsoft.com/office/officeart/2005/8/layout/vProcess5"/>
    <dgm:cxn modelId="{6570F6F1-7F6B-438D-8664-4AE07127C563}" type="presParOf" srcId="{C93D79C6-E0CD-45DC-BB29-558876D3AF12}" destId="{E53EA39B-D4A4-43EC-BA5B-A7D245813746}" srcOrd="3" destOrd="0" presId="urn:microsoft.com/office/officeart/2005/8/layout/vProcess5"/>
    <dgm:cxn modelId="{48096167-B404-4BA2-AC39-B68F734EF22F}" type="presParOf" srcId="{C93D79C6-E0CD-45DC-BB29-558876D3AF12}" destId="{58F19910-06A9-4FA8-935D-5903561F865F}" srcOrd="4" destOrd="0" presId="urn:microsoft.com/office/officeart/2005/8/layout/vProcess5"/>
    <dgm:cxn modelId="{47DB2BA5-EFC3-461E-9DCB-ECCCD4DCC1BE}" type="presParOf" srcId="{C93D79C6-E0CD-45DC-BB29-558876D3AF12}" destId="{7DD9E798-6712-4E09-8849-DA2B23FB2DAF}" srcOrd="5" destOrd="0" presId="urn:microsoft.com/office/officeart/2005/8/layout/vProcess5"/>
    <dgm:cxn modelId="{FD0FC94E-0A60-4AE6-8B63-EB172822B45B}" type="presParOf" srcId="{C93D79C6-E0CD-45DC-BB29-558876D3AF12}" destId="{BD0C5D94-23EA-459B-80DE-36F0D0C85536}" srcOrd="6" destOrd="0" presId="urn:microsoft.com/office/officeart/2005/8/layout/vProcess5"/>
    <dgm:cxn modelId="{4502B12D-4D66-4BB9-BC6C-3E68A9B51795}" type="presParOf" srcId="{C93D79C6-E0CD-45DC-BB29-558876D3AF12}" destId="{52066F07-F03D-44BD-8FEC-686A98D9F4A6}" srcOrd="7" destOrd="0" presId="urn:microsoft.com/office/officeart/2005/8/layout/vProcess5"/>
    <dgm:cxn modelId="{94AFBCCB-EE06-4F99-9E06-C6E7DAB495BD}" type="presParOf" srcId="{C93D79C6-E0CD-45DC-BB29-558876D3AF12}" destId="{9A20251C-0BC1-4FFF-A861-6484D19BEC22}" srcOrd="8" destOrd="0" presId="urn:microsoft.com/office/officeart/2005/8/layout/vProcess5"/>
    <dgm:cxn modelId="{0A7087B9-9BD6-4B8A-A549-35395DB56FA0}" type="presParOf" srcId="{C93D79C6-E0CD-45DC-BB29-558876D3AF12}" destId="{ADEF5E8E-A39F-4EB4-80C5-20CE3C0E3C86}" srcOrd="9" destOrd="0" presId="urn:microsoft.com/office/officeart/2005/8/layout/vProcess5"/>
    <dgm:cxn modelId="{F8E5AC66-813F-41EE-81D9-DE4AD9D3FD42}" type="presParOf" srcId="{C93D79C6-E0CD-45DC-BB29-558876D3AF12}" destId="{0DBBA5F4-CA17-423C-84D2-1017EA51C971}" srcOrd="10" destOrd="0" presId="urn:microsoft.com/office/officeart/2005/8/layout/vProcess5"/>
    <dgm:cxn modelId="{F73DE59C-FA88-4AD1-A93B-4E6F84C81F65}" type="presParOf" srcId="{C93D79C6-E0CD-45DC-BB29-558876D3AF12}" destId="{CBF6AB72-06F7-477C-B1FE-5C4962BEEFC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EB5BFC-F5A0-45A2-9933-A1E76BA53250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B717E9-705D-48B7-8FF6-0D0DBE290816}">
      <dgm:prSet phldrT="[Text]"/>
      <dgm:spPr/>
      <dgm:t>
        <a:bodyPr/>
        <a:lstStyle/>
        <a:p>
          <a:r>
            <a:rPr lang="en-US" dirty="0"/>
            <a:t>IF the feature is statistically independent of the target variable, then the feature will not help predict the target variable</a:t>
          </a:r>
        </a:p>
      </dgm:t>
    </dgm:pt>
    <dgm:pt modelId="{5F9C18DB-52EA-43D7-9F7C-5CE9F170E96F}" type="parTrans" cxnId="{1484E2A8-4D89-4F3E-990D-1CBE5FC4CBC6}">
      <dgm:prSet/>
      <dgm:spPr/>
      <dgm:t>
        <a:bodyPr/>
        <a:lstStyle/>
        <a:p>
          <a:endParaRPr lang="en-US"/>
        </a:p>
      </dgm:t>
    </dgm:pt>
    <dgm:pt modelId="{0482EA4C-F6C9-4AF8-87E1-CB158937B676}" type="sibTrans" cxnId="{1484E2A8-4D89-4F3E-990D-1CBE5FC4CBC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9C709685-7857-4024-B041-8428110959CB}">
      <dgm:prSet phldrT="[Text]"/>
      <dgm:spPr/>
      <dgm:t>
        <a:bodyPr/>
        <a:lstStyle/>
        <a:p>
          <a:r>
            <a:rPr lang="en-US" dirty="0"/>
            <a:t>THEN the relative frequencies (or percentages) across the target categories are the </a:t>
          </a:r>
          <a:r>
            <a:rPr lang="en-US" u="sng" dirty="0"/>
            <a:t>same</a:t>
          </a:r>
          <a:r>
            <a:rPr lang="en-US" dirty="0"/>
            <a:t> for each feature’s category</a:t>
          </a:r>
        </a:p>
      </dgm:t>
    </dgm:pt>
    <dgm:pt modelId="{7A4332D0-8A54-463F-B50F-F33D986FBC4F}" type="parTrans" cxnId="{8C3DFB4E-AEDE-4A87-901C-1F4EFFD0EB14}">
      <dgm:prSet/>
      <dgm:spPr/>
      <dgm:t>
        <a:bodyPr/>
        <a:lstStyle/>
        <a:p>
          <a:endParaRPr lang="en-US"/>
        </a:p>
      </dgm:t>
    </dgm:pt>
    <dgm:pt modelId="{ACE6FB42-EB59-4B67-A302-A5ABE147B887}" type="sibTrans" cxnId="{8C3DFB4E-AEDE-4A87-901C-1F4EFFD0EB1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C3D20CA2-1CC9-4DA3-AF5E-5E7D453F4852}">
      <dgm:prSet phldrT="[Text]"/>
      <dgm:spPr>
        <a:blipFill>
          <a:blip xmlns:r="http://schemas.openxmlformats.org/officeDocument/2006/relationships" r:embed="rId1"/>
          <a:stretch>
            <a:fillRect t="-12500" b="-6750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E4861B4-2C69-4C8B-9A88-1EB12BA769D0}" type="parTrans" cxnId="{DF9EBF74-E159-4260-BF76-6B59B3097BF2}">
      <dgm:prSet/>
      <dgm:spPr/>
      <dgm:t>
        <a:bodyPr/>
        <a:lstStyle/>
        <a:p>
          <a:endParaRPr lang="en-US"/>
        </a:p>
      </dgm:t>
    </dgm:pt>
    <dgm:pt modelId="{E9C32032-9C32-4578-AFBA-ABBC67C041F0}" type="sibTrans" cxnId="{DF9EBF74-E159-4260-BF76-6B59B3097BF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7B0D114F-E444-4D4E-B5D8-E7F2AC80ABDA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FD90594-C440-49A6-B710-38A79070B043}" type="parTrans" cxnId="{6AA2D6BB-2B3C-4FDD-B962-3648679790E6}">
      <dgm:prSet/>
      <dgm:spPr/>
      <dgm:t>
        <a:bodyPr/>
        <a:lstStyle/>
        <a:p>
          <a:endParaRPr lang="en-US"/>
        </a:p>
      </dgm:t>
    </dgm:pt>
    <dgm:pt modelId="{0FB6981D-2065-4761-9C31-173C1CF8754A}" type="sibTrans" cxnId="{6AA2D6BB-2B3C-4FDD-B962-3648679790E6}">
      <dgm:prSet/>
      <dgm:spPr/>
      <dgm:t>
        <a:bodyPr/>
        <a:lstStyle/>
        <a:p>
          <a:endParaRPr lang="en-US"/>
        </a:p>
      </dgm:t>
    </dgm:pt>
    <dgm:pt modelId="{C93D79C6-E0CD-45DC-BB29-558876D3AF12}" type="pres">
      <dgm:prSet presAssocID="{9FEB5BFC-F5A0-45A2-9933-A1E76BA53250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27B2EDD5-7FE7-416E-9D44-813A617B0C6F}" type="pres">
      <dgm:prSet presAssocID="{9FEB5BFC-F5A0-45A2-9933-A1E76BA53250}" presName="dummyMaxCanvas" presStyleCnt="0">
        <dgm:presLayoutVars/>
      </dgm:prSet>
      <dgm:spPr/>
    </dgm:pt>
    <dgm:pt modelId="{F4C794F1-6959-4561-B210-2EEE8983DBBB}" type="pres">
      <dgm:prSet presAssocID="{9FEB5BFC-F5A0-45A2-9933-A1E76BA53250}" presName="FourNodes_1" presStyleLbl="node1" presStyleIdx="0" presStyleCnt="4">
        <dgm:presLayoutVars>
          <dgm:bulletEnabled val="1"/>
        </dgm:presLayoutVars>
      </dgm:prSet>
      <dgm:spPr/>
    </dgm:pt>
    <dgm:pt modelId="{BD9EE206-5AC5-4641-99EC-E3FDBBAC70E7}" type="pres">
      <dgm:prSet presAssocID="{9FEB5BFC-F5A0-45A2-9933-A1E76BA53250}" presName="FourNodes_2" presStyleLbl="node1" presStyleIdx="1" presStyleCnt="4">
        <dgm:presLayoutVars>
          <dgm:bulletEnabled val="1"/>
        </dgm:presLayoutVars>
      </dgm:prSet>
      <dgm:spPr/>
    </dgm:pt>
    <dgm:pt modelId="{E53EA39B-D4A4-43EC-BA5B-A7D245813746}" type="pres">
      <dgm:prSet presAssocID="{9FEB5BFC-F5A0-45A2-9933-A1E76BA53250}" presName="FourNodes_3" presStyleLbl="node1" presStyleIdx="2" presStyleCnt="4">
        <dgm:presLayoutVars>
          <dgm:bulletEnabled val="1"/>
        </dgm:presLayoutVars>
      </dgm:prSet>
      <dgm:spPr/>
    </dgm:pt>
    <dgm:pt modelId="{58F19910-06A9-4FA8-935D-5903561F865F}" type="pres">
      <dgm:prSet presAssocID="{9FEB5BFC-F5A0-45A2-9933-A1E76BA53250}" presName="FourNodes_4" presStyleLbl="node1" presStyleIdx="3" presStyleCnt="4">
        <dgm:presLayoutVars>
          <dgm:bulletEnabled val="1"/>
        </dgm:presLayoutVars>
      </dgm:prSet>
      <dgm:spPr/>
    </dgm:pt>
    <dgm:pt modelId="{7DD9E798-6712-4E09-8849-DA2B23FB2DAF}" type="pres">
      <dgm:prSet presAssocID="{9FEB5BFC-F5A0-45A2-9933-A1E76BA53250}" presName="FourConn_1-2" presStyleLbl="fgAccFollowNode1" presStyleIdx="0" presStyleCnt="3">
        <dgm:presLayoutVars>
          <dgm:bulletEnabled val="1"/>
        </dgm:presLayoutVars>
      </dgm:prSet>
      <dgm:spPr/>
    </dgm:pt>
    <dgm:pt modelId="{BD0C5D94-23EA-459B-80DE-36F0D0C85536}" type="pres">
      <dgm:prSet presAssocID="{9FEB5BFC-F5A0-45A2-9933-A1E76BA53250}" presName="FourConn_2-3" presStyleLbl="fgAccFollowNode1" presStyleIdx="1" presStyleCnt="3">
        <dgm:presLayoutVars>
          <dgm:bulletEnabled val="1"/>
        </dgm:presLayoutVars>
      </dgm:prSet>
      <dgm:spPr/>
    </dgm:pt>
    <dgm:pt modelId="{52066F07-F03D-44BD-8FEC-686A98D9F4A6}" type="pres">
      <dgm:prSet presAssocID="{9FEB5BFC-F5A0-45A2-9933-A1E76BA53250}" presName="FourConn_3-4" presStyleLbl="fgAccFollowNode1" presStyleIdx="2" presStyleCnt="3">
        <dgm:presLayoutVars>
          <dgm:bulletEnabled val="1"/>
        </dgm:presLayoutVars>
      </dgm:prSet>
      <dgm:spPr/>
    </dgm:pt>
    <dgm:pt modelId="{9A20251C-0BC1-4FFF-A861-6484D19BEC22}" type="pres">
      <dgm:prSet presAssocID="{9FEB5BFC-F5A0-45A2-9933-A1E76BA53250}" presName="FourNodes_1_text" presStyleLbl="node1" presStyleIdx="3" presStyleCnt="4">
        <dgm:presLayoutVars>
          <dgm:bulletEnabled val="1"/>
        </dgm:presLayoutVars>
      </dgm:prSet>
      <dgm:spPr/>
    </dgm:pt>
    <dgm:pt modelId="{ADEF5E8E-A39F-4EB4-80C5-20CE3C0E3C86}" type="pres">
      <dgm:prSet presAssocID="{9FEB5BFC-F5A0-45A2-9933-A1E76BA53250}" presName="FourNodes_2_text" presStyleLbl="node1" presStyleIdx="3" presStyleCnt="4">
        <dgm:presLayoutVars>
          <dgm:bulletEnabled val="1"/>
        </dgm:presLayoutVars>
      </dgm:prSet>
      <dgm:spPr/>
    </dgm:pt>
    <dgm:pt modelId="{0DBBA5F4-CA17-423C-84D2-1017EA51C971}" type="pres">
      <dgm:prSet presAssocID="{9FEB5BFC-F5A0-45A2-9933-A1E76BA53250}" presName="FourNodes_3_text" presStyleLbl="node1" presStyleIdx="3" presStyleCnt="4">
        <dgm:presLayoutVars>
          <dgm:bulletEnabled val="1"/>
        </dgm:presLayoutVars>
      </dgm:prSet>
      <dgm:spPr/>
    </dgm:pt>
    <dgm:pt modelId="{CBF6AB72-06F7-477C-B1FE-5C4962BEEFC9}" type="pres">
      <dgm:prSet presAssocID="{9FEB5BFC-F5A0-45A2-9933-A1E76BA5325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174681C-397B-4681-91BE-B93C42EB16F7}" type="presOf" srcId="{E9C32032-9C32-4578-AFBA-ABBC67C041F0}" destId="{52066F07-F03D-44BD-8FEC-686A98D9F4A6}" srcOrd="0" destOrd="0" presId="urn:microsoft.com/office/officeart/2005/8/layout/vProcess5"/>
    <dgm:cxn modelId="{1AEF012F-0724-43B6-A7CA-2E41BA961388}" type="presOf" srcId="{7B0D114F-E444-4D4E-B5D8-E7F2AC80ABDA}" destId="{CBF6AB72-06F7-477C-B1FE-5C4962BEEFC9}" srcOrd="1" destOrd="0" presId="urn:microsoft.com/office/officeart/2005/8/layout/vProcess5"/>
    <dgm:cxn modelId="{82136E3D-CAAB-4CEE-A69C-52A9D3FD6233}" type="presOf" srcId="{77B717E9-705D-48B7-8FF6-0D0DBE290816}" destId="{F4C794F1-6959-4561-B210-2EEE8983DBBB}" srcOrd="0" destOrd="0" presId="urn:microsoft.com/office/officeart/2005/8/layout/vProcess5"/>
    <dgm:cxn modelId="{1F7D874C-C8AB-404D-A05F-B609BB1C03D9}" type="presOf" srcId="{9FEB5BFC-F5A0-45A2-9933-A1E76BA53250}" destId="{C93D79C6-E0CD-45DC-BB29-558876D3AF12}" srcOrd="0" destOrd="0" presId="urn:microsoft.com/office/officeart/2005/8/layout/vProcess5"/>
    <dgm:cxn modelId="{8C3DFB4E-AEDE-4A87-901C-1F4EFFD0EB14}" srcId="{9FEB5BFC-F5A0-45A2-9933-A1E76BA53250}" destId="{9C709685-7857-4024-B041-8428110959CB}" srcOrd="1" destOrd="0" parTransId="{7A4332D0-8A54-463F-B50F-F33D986FBC4F}" sibTransId="{ACE6FB42-EB59-4B67-A302-A5ABE147B887}"/>
    <dgm:cxn modelId="{DF9EBF74-E159-4260-BF76-6B59B3097BF2}" srcId="{9FEB5BFC-F5A0-45A2-9933-A1E76BA53250}" destId="{C3D20CA2-1CC9-4DA3-AF5E-5E7D453F4852}" srcOrd="2" destOrd="0" parTransId="{7E4861B4-2C69-4C8B-9A88-1EB12BA769D0}" sibTransId="{E9C32032-9C32-4578-AFBA-ABBC67C041F0}"/>
    <dgm:cxn modelId="{D5888976-D93D-4750-A682-ECF0553A71A6}" type="presOf" srcId="{7B0D114F-E444-4D4E-B5D8-E7F2AC80ABDA}" destId="{58F19910-06A9-4FA8-935D-5903561F865F}" srcOrd="0" destOrd="0" presId="urn:microsoft.com/office/officeart/2005/8/layout/vProcess5"/>
    <dgm:cxn modelId="{D8E70590-9274-4641-B7FB-3CD40F4F3D04}" type="presOf" srcId="{ACE6FB42-EB59-4B67-A302-A5ABE147B887}" destId="{BD0C5D94-23EA-459B-80DE-36F0D0C85536}" srcOrd="0" destOrd="0" presId="urn:microsoft.com/office/officeart/2005/8/layout/vProcess5"/>
    <dgm:cxn modelId="{1484E2A8-4D89-4F3E-990D-1CBE5FC4CBC6}" srcId="{9FEB5BFC-F5A0-45A2-9933-A1E76BA53250}" destId="{77B717E9-705D-48B7-8FF6-0D0DBE290816}" srcOrd="0" destOrd="0" parTransId="{5F9C18DB-52EA-43D7-9F7C-5CE9F170E96F}" sibTransId="{0482EA4C-F6C9-4AF8-87E1-CB158937B676}"/>
    <dgm:cxn modelId="{6AA2D6BB-2B3C-4FDD-B962-3648679790E6}" srcId="{9FEB5BFC-F5A0-45A2-9933-A1E76BA53250}" destId="{7B0D114F-E444-4D4E-B5D8-E7F2AC80ABDA}" srcOrd="3" destOrd="0" parTransId="{BFD90594-C440-49A6-B710-38A79070B043}" sibTransId="{0FB6981D-2065-4761-9C31-173C1CF8754A}"/>
    <dgm:cxn modelId="{F95378CC-1672-44C6-8C3E-E3500E4C4DBC}" type="presOf" srcId="{9C709685-7857-4024-B041-8428110959CB}" destId="{BD9EE206-5AC5-4641-99EC-E3FDBBAC70E7}" srcOrd="0" destOrd="0" presId="urn:microsoft.com/office/officeart/2005/8/layout/vProcess5"/>
    <dgm:cxn modelId="{CC9F45D0-663D-44B0-BED4-7D2FEC297567}" type="presOf" srcId="{0482EA4C-F6C9-4AF8-87E1-CB158937B676}" destId="{7DD9E798-6712-4E09-8849-DA2B23FB2DAF}" srcOrd="0" destOrd="0" presId="urn:microsoft.com/office/officeart/2005/8/layout/vProcess5"/>
    <dgm:cxn modelId="{AC7185E6-63FC-40CC-8B13-FAAC26274C46}" type="presOf" srcId="{9C709685-7857-4024-B041-8428110959CB}" destId="{ADEF5E8E-A39F-4EB4-80C5-20CE3C0E3C86}" srcOrd="1" destOrd="0" presId="urn:microsoft.com/office/officeart/2005/8/layout/vProcess5"/>
    <dgm:cxn modelId="{81EB86F0-E7E7-480A-B9C1-BE32D2A76087}" type="presOf" srcId="{C3D20CA2-1CC9-4DA3-AF5E-5E7D453F4852}" destId="{0DBBA5F4-CA17-423C-84D2-1017EA51C971}" srcOrd="1" destOrd="0" presId="urn:microsoft.com/office/officeart/2005/8/layout/vProcess5"/>
    <dgm:cxn modelId="{B0993BFD-C0E6-4813-8EC5-4F91C523ECD8}" type="presOf" srcId="{77B717E9-705D-48B7-8FF6-0D0DBE290816}" destId="{9A20251C-0BC1-4FFF-A861-6484D19BEC22}" srcOrd="1" destOrd="0" presId="urn:microsoft.com/office/officeart/2005/8/layout/vProcess5"/>
    <dgm:cxn modelId="{8C674BFE-23DE-479C-90C6-5C7A45C3E3CD}" type="presOf" srcId="{C3D20CA2-1CC9-4DA3-AF5E-5E7D453F4852}" destId="{E53EA39B-D4A4-43EC-BA5B-A7D245813746}" srcOrd="0" destOrd="0" presId="urn:microsoft.com/office/officeart/2005/8/layout/vProcess5"/>
    <dgm:cxn modelId="{1252BB55-5458-4177-8133-F225912D4B34}" type="presParOf" srcId="{C93D79C6-E0CD-45DC-BB29-558876D3AF12}" destId="{27B2EDD5-7FE7-416E-9D44-813A617B0C6F}" srcOrd="0" destOrd="0" presId="urn:microsoft.com/office/officeart/2005/8/layout/vProcess5"/>
    <dgm:cxn modelId="{85E18CE6-204B-4B2A-A319-21F55DADB539}" type="presParOf" srcId="{C93D79C6-E0CD-45DC-BB29-558876D3AF12}" destId="{F4C794F1-6959-4561-B210-2EEE8983DBBB}" srcOrd="1" destOrd="0" presId="urn:microsoft.com/office/officeart/2005/8/layout/vProcess5"/>
    <dgm:cxn modelId="{8FD2B5A3-D823-4D3F-9784-A26070AEE8F7}" type="presParOf" srcId="{C93D79C6-E0CD-45DC-BB29-558876D3AF12}" destId="{BD9EE206-5AC5-4641-99EC-E3FDBBAC70E7}" srcOrd="2" destOrd="0" presId="urn:microsoft.com/office/officeart/2005/8/layout/vProcess5"/>
    <dgm:cxn modelId="{6570F6F1-7F6B-438D-8664-4AE07127C563}" type="presParOf" srcId="{C93D79C6-E0CD-45DC-BB29-558876D3AF12}" destId="{E53EA39B-D4A4-43EC-BA5B-A7D245813746}" srcOrd="3" destOrd="0" presId="urn:microsoft.com/office/officeart/2005/8/layout/vProcess5"/>
    <dgm:cxn modelId="{48096167-B404-4BA2-AC39-B68F734EF22F}" type="presParOf" srcId="{C93D79C6-E0CD-45DC-BB29-558876D3AF12}" destId="{58F19910-06A9-4FA8-935D-5903561F865F}" srcOrd="4" destOrd="0" presId="urn:microsoft.com/office/officeart/2005/8/layout/vProcess5"/>
    <dgm:cxn modelId="{47DB2BA5-EFC3-461E-9DCB-ECCCD4DCC1BE}" type="presParOf" srcId="{C93D79C6-E0CD-45DC-BB29-558876D3AF12}" destId="{7DD9E798-6712-4E09-8849-DA2B23FB2DAF}" srcOrd="5" destOrd="0" presId="urn:microsoft.com/office/officeart/2005/8/layout/vProcess5"/>
    <dgm:cxn modelId="{FD0FC94E-0A60-4AE6-8B63-EB172822B45B}" type="presParOf" srcId="{C93D79C6-E0CD-45DC-BB29-558876D3AF12}" destId="{BD0C5D94-23EA-459B-80DE-36F0D0C85536}" srcOrd="6" destOrd="0" presId="urn:microsoft.com/office/officeart/2005/8/layout/vProcess5"/>
    <dgm:cxn modelId="{4502B12D-4D66-4BB9-BC6C-3E68A9B51795}" type="presParOf" srcId="{C93D79C6-E0CD-45DC-BB29-558876D3AF12}" destId="{52066F07-F03D-44BD-8FEC-686A98D9F4A6}" srcOrd="7" destOrd="0" presId="urn:microsoft.com/office/officeart/2005/8/layout/vProcess5"/>
    <dgm:cxn modelId="{94AFBCCB-EE06-4F99-9E06-C6E7DAB495BD}" type="presParOf" srcId="{C93D79C6-E0CD-45DC-BB29-558876D3AF12}" destId="{9A20251C-0BC1-4FFF-A861-6484D19BEC22}" srcOrd="8" destOrd="0" presId="urn:microsoft.com/office/officeart/2005/8/layout/vProcess5"/>
    <dgm:cxn modelId="{0A7087B9-9BD6-4B8A-A549-35395DB56FA0}" type="presParOf" srcId="{C93D79C6-E0CD-45DC-BB29-558876D3AF12}" destId="{ADEF5E8E-A39F-4EB4-80C5-20CE3C0E3C86}" srcOrd="9" destOrd="0" presId="urn:microsoft.com/office/officeart/2005/8/layout/vProcess5"/>
    <dgm:cxn modelId="{F8E5AC66-813F-41EE-81D9-DE4AD9D3FD42}" type="presParOf" srcId="{C93D79C6-E0CD-45DC-BB29-558876D3AF12}" destId="{0DBBA5F4-CA17-423C-84D2-1017EA51C971}" srcOrd="10" destOrd="0" presId="urn:microsoft.com/office/officeart/2005/8/layout/vProcess5"/>
    <dgm:cxn modelId="{F73DE59C-FA88-4AD1-A93B-4E6F84C81F65}" type="presParOf" srcId="{C93D79C6-E0CD-45DC-BB29-558876D3AF12}" destId="{CBF6AB72-06F7-477C-B1FE-5C4962BEEFC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BAE48-B4E4-468A-84E1-7DD210DC451C}">
      <dsp:nvSpPr>
        <dsp:cNvPr id="0" name=""/>
        <dsp:cNvSpPr/>
      </dsp:nvSpPr>
      <dsp:spPr>
        <a:xfrm>
          <a:off x="2918280" y="2135"/>
          <a:ext cx="5029197" cy="13054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Mid-Term Test Recap</a:t>
          </a:r>
        </a:p>
      </dsp:txBody>
      <dsp:txXfrm>
        <a:off x="2918280" y="2135"/>
        <a:ext cx="5029197" cy="1305425"/>
      </dsp:txXfrm>
    </dsp:sp>
    <dsp:sp modelId="{FAFDD702-DB39-4E63-9D41-AE797FC41523}">
      <dsp:nvSpPr>
        <dsp:cNvPr id="0" name=""/>
        <dsp:cNvSpPr/>
      </dsp:nvSpPr>
      <dsp:spPr>
        <a:xfrm>
          <a:off x="1667882" y="20802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BD072-7694-4463-9D64-FD2DB5E598D9}">
      <dsp:nvSpPr>
        <dsp:cNvPr id="0" name=""/>
        <dsp:cNvSpPr/>
      </dsp:nvSpPr>
      <dsp:spPr>
        <a:xfrm>
          <a:off x="1644392" y="1557223"/>
          <a:ext cx="5029197" cy="130542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Feature Avoidance / Selection</a:t>
          </a:r>
        </a:p>
      </dsp:txBody>
      <dsp:txXfrm>
        <a:off x="1644392" y="1557223"/>
        <a:ext cx="5029197" cy="1305425"/>
      </dsp:txXfrm>
    </dsp:sp>
    <dsp:sp modelId="{FDEDCEB3-B7CB-4C07-9161-4945887861EE}">
      <dsp:nvSpPr>
        <dsp:cNvPr id="0" name=""/>
        <dsp:cNvSpPr/>
      </dsp:nvSpPr>
      <dsp:spPr>
        <a:xfrm>
          <a:off x="6701760" y="1557223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38B4A-3E5D-4091-90FF-8FCD532B062E}">
      <dsp:nvSpPr>
        <dsp:cNvPr id="0" name=""/>
        <dsp:cNvSpPr/>
      </dsp:nvSpPr>
      <dsp:spPr>
        <a:xfrm>
          <a:off x="2960246" y="3036584"/>
          <a:ext cx="5029197" cy="1305425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Feature Importance Index </a:t>
          </a:r>
        </a:p>
      </dsp:txBody>
      <dsp:txXfrm>
        <a:off x="2960246" y="3036584"/>
        <a:ext cx="5029197" cy="1305425"/>
      </dsp:txXfrm>
    </dsp:sp>
    <dsp:sp modelId="{828822D5-2BA7-4F10-AB88-DFC74823F625}">
      <dsp:nvSpPr>
        <dsp:cNvPr id="0" name=""/>
        <dsp:cNvSpPr/>
      </dsp:nvSpPr>
      <dsp:spPr>
        <a:xfrm>
          <a:off x="1667882" y="3045912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831FB-0A4A-4083-A23D-60550B50804A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 the feature is statistically independent of the target variable, then the feature will not help predict the target variable</a:t>
          </a:r>
        </a:p>
      </dsp:txBody>
      <dsp:txXfrm>
        <a:off x="2930765" y="38234"/>
        <a:ext cx="7546600" cy="1228933"/>
      </dsp:txXfrm>
    </dsp:sp>
    <dsp:sp modelId="{89FB5475-C815-43A4-AA6A-73A31C74EE3B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THEN the regression coefficient </a:t>
          </a:r>
          <a14:m xmlns:a14="http://schemas.microsoft.com/office/drawing/2010/main">
            <m:oMath xmlns:m="http://schemas.openxmlformats.org/officeDocument/2006/math">
              <m:r>
                <a:rPr lang="en-US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𝛽</m:t>
              </m:r>
            </m:oMath>
          </a14:m>
          <a:r>
            <a:rPr lang="en-US" sz="2400" kern="1200" dirty="0"/>
            <a:t> is zero</a:t>
          </a:r>
        </a:p>
      </dsp:txBody>
      <dsp:txXfrm>
        <a:off x="2464084" y="1561202"/>
        <a:ext cx="7224611" cy="1228933"/>
      </dsp:txXfrm>
    </dsp:sp>
    <dsp:sp modelId="{F0C249C3-ABAB-4C07-A078-13C1C01F71E4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THEREFORE, the absolute value of statistic </a:t>
          </a:r>
          <a14:m xmlns:a14="http://schemas.microsoft.com/office/drawing/2010/main">
            <m:oMath xmlns:m="http://schemas.openxmlformats.org/officeDocument/2006/math">
              <m:r>
                <a:rPr lang="en-US" sz="2400" i="1" kern="1200">
                  <a:latin typeface="Cambria Math" panose="02040503050406030204" pitchFamily="18" charset="0"/>
                </a:rPr>
                <m:t>𝑡</m:t>
              </m:r>
              <m:r>
                <a:rPr lang="en-US" sz="2400" i="1" kern="120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2400" i="1" kern="1200">
                      <a:latin typeface="Cambria Math" panose="02040503050406030204" pitchFamily="18" charset="0"/>
                    </a:rPr>
                  </m:ctrlPr>
                </m:fPr>
                <m:num>
                  <m:acc>
                    <m:accPr>
                      <m:chr m:val="̂"/>
                      <m:ctrlPr>
                        <a:rPr lang="en-US" sz="2400" i="1" kern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sz="2400" i="1" kern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</m:acc>
                </m:num>
                <m:den>
                  <m:r>
                    <m:rPr>
                      <m:sty m:val="p"/>
                    </m:rPr>
                    <a:rPr lang="en-US" sz="24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se</m:t>
                  </m:r>
                  <m:d>
                    <m:dPr>
                      <m:ctrlPr>
                        <a:rPr lang="en-US" sz="2400" i="1" kern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acc>
                        <m:accPr>
                          <m:chr m:val="̂"/>
                          <m:ctrlPr>
                            <a:rPr lang="en-US" sz="2400" i="1" kern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kern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e>
                  </m:d>
                </m:den>
              </m:f>
            </m:oMath>
          </a14:m>
          <a:r>
            <a:rPr lang="en-US" sz="2400" kern="1200" dirty="0"/>
            <a:t> should be small.</a:t>
          </a:r>
        </a:p>
      </dsp:txBody>
      <dsp:txXfrm>
        <a:off x="1675414" y="3084170"/>
        <a:ext cx="7224611" cy="1228933"/>
      </dsp:txXfrm>
    </dsp:sp>
    <dsp:sp modelId="{AAB8DAA4-6C11-4161-B356-9DB34530ED4C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99A7582C-D3AE-40E9-8573-DDE57BCC801C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831FB-0A4A-4083-A23D-60550B50804A}">
      <dsp:nvSpPr>
        <dsp:cNvPr id="0" name=""/>
        <dsp:cNvSpPr/>
      </dsp:nvSpPr>
      <dsp:spPr>
        <a:xfrm>
          <a:off x="1577339" y="0"/>
          <a:ext cx="8938260" cy="1003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IF the feature is statistically independent of the target variable, then the feature will not help predict the target variable</a:t>
          </a:r>
        </a:p>
      </dsp:txBody>
      <dsp:txXfrm>
        <a:off x="2617312" y="29379"/>
        <a:ext cx="7868908" cy="944312"/>
      </dsp:txXfrm>
    </dsp:sp>
    <dsp:sp modelId="{89FB5475-C815-43A4-AA6A-73A31C74EE3B}">
      <dsp:nvSpPr>
        <dsp:cNvPr id="0" name=""/>
        <dsp:cNvSpPr/>
      </dsp:nvSpPr>
      <dsp:spPr>
        <a:xfrm>
          <a:off x="788669" y="1170248"/>
          <a:ext cx="8938260" cy="1003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THEN the goodness-of-fit of a logistic model with the interval feature </a:t>
          </a:r>
          <a14:m xmlns:a14="http://schemas.microsoft.com/office/drawing/2010/main">
            <m:oMath xmlns:m="http://schemas.openxmlformats.org/officeDocument/2006/math">
              <m:r>
                <a:rPr lang="en-US" sz="1900" i="1" kern="1200">
                  <a:latin typeface="Cambria Math" panose="02040503050406030204" pitchFamily="18" charset="0"/>
                </a:rPr>
                <m:t>𝑋</m:t>
              </m:r>
            </m:oMath>
          </a14:m>
          <a:r>
            <a:rPr lang="en-US" sz="1900" kern="1200" dirty="0"/>
            <a:t> should be the same as another logistic model without the interval feature is </a:t>
          </a:r>
          <a14:m xmlns:a14="http://schemas.microsoft.com/office/drawing/2010/main">
            <m:oMath xmlns:m="http://schemas.openxmlformats.org/officeDocument/2006/math">
              <m:r>
                <a:rPr lang="en-US" sz="1900" i="1" kern="1200">
                  <a:latin typeface="Cambria Math" panose="02040503050406030204" pitchFamily="18" charset="0"/>
                </a:rPr>
                <m:t>𝑋</m:t>
              </m:r>
            </m:oMath>
          </a14:m>
          <a:endParaRPr lang="en-US" sz="1900" kern="1200" dirty="0"/>
        </a:p>
      </dsp:txBody>
      <dsp:txXfrm>
        <a:off x="2258714" y="1199627"/>
        <a:ext cx="7438836" cy="944312"/>
      </dsp:txXfrm>
    </dsp:sp>
    <dsp:sp modelId="{F0C249C3-ABAB-4C07-A078-13C1C01F71E4}">
      <dsp:nvSpPr>
        <dsp:cNvPr id="0" name=""/>
        <dsp:cNvSpPr/>
      </dsp:nvSpPr>
      <dsp:spPr>
        <a:xfrm>
          <a:off x="0" y="2340496"/>
          <a:ext cx="8938260" cy="1003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THEREFORE, the Deviance statistic should be small</a:t>
          </a:r>
        </a:p>
      </dsp:txBody>
      <dsp:txXfrm>
        <a:off x="1470044" y="2369875"/>
        <a:ext cx="7438836" cy="944312"/>
      </dsp:txXfrm>
    </dsp:sp>
    <dsp:sp modelId="{AAB8DAA4-6C11-4161-B356-9DB34530ED4C}">
      <dsp:nvSpPr>
        <dsp:cNvPr id="0" name=""/>
        <dsp:cNvSpPr/>
      </dsp:nvSpPr>
      <dsp:spPr>
        <a:xfrm>
          <a:off x="1577339" y="760661"/>
          <a:ext cx="651995" cy="651995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1724038" y="760661"/>
        <a:ext cx="358597" cy="490626"/>
      </dsp:txXfrm>
    </dsp:sp>
    <dsp:sp modelId="{99A7582C-D3AE-40E9-8573-DDE57BCC801C}">
      <dsp:nvSpPr>
        <dsp:cNvPr id="0" name=""/>
        <dsp:cNvSpPr/>
      </dsp:nvSpPr>
      <dsp:spPr>
        <a:xfrm>
          <a:off x="788669" y="1924222"/>
          <a:ext cx="651995" cy="651995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935368" y="1924222"/>
        <a:ext cx="358597" cy="49062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27F82-613C-45D1-A9A9-58098E6F8494}">
      <dsp:nvSpPr>
        <dsp:cNvPr id="0" name=""/>
        <dsp:cNvSpPr/>
      </dsp:nvSpPr>
      <dsp:spPr>
        <a:xfrm>
          <a:off x="1206" y="600"/>
          <a:ext cx="10513186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Categorical Feature: REASON, JOB, DEROG, DELINQ, and  NINQ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Interval Feature: LOAN, MORTDUE, VALUE, YOJ, CLAGE, CLNO, and DEBTINC</a:t>
          </a:r>
        </a:p>
      </dsp:txBody>
      <dsp:txXfrm>
        <a:off x="40162" y="39556"/>
        <a:ext cx="10435274" cy="1252135"/>
      </dsp:txXfrm>
    </dsp:sp>
    <dsp:sp modelId="{DB6E740B-7502-4997-AE65-F97B91E2E9DC}">
      <dsp:nvSpPr>
        <dsp:cNvPr id="0" name=""/>
        <dsp:cNvSpPr/>
      </dsp:nvSpPr>
      <dsp:spPr>
        <a:xfrm>
          <a:off x="1206" y="1510645"/>
          <a:ext cx="6867539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5,960 records, 13 variables read from hmeq.csv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3,364 complete records analyzed</a:t>
          </a:r>
        </a:p>
      </dsp:txBody>
      <dsp:txXfrm>
        <a:off x="40162" y="1549601"/>
        <a:ext cx="6789627" cy="1252135"/>
      </dsp:txXfrm>
    </dsp:sp>
    <dsp:sp modelId="{333086B5-E0E4-4188-B497-E588A391F84C}">
      <dsp:nvSpPr>
        <dsp:cNvPr id="0" name=""/>
        <dsp:cNvSpPr/>
      </dsp:nvSpPr>
      <dsp:spPr>
        <a:xfrm>
          <a:off x="1206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Chi-square Test for categorical features</a:t>
          </a:r>
        </a:p>
      </dsp:txBody>
      <dsp:txXfrm>
        <a:off x="40162" y="3059646"/>
        <a:ext cx="3285231" cy="1252135"/>
      </dsp:txXfrm>
    </dsp:sp>
    <dsp:sp modelId="{3A360BD5-86D5-439F-BEF8-269F36AB6DE2}">
      <dsp:nvSpPr>
        <dsp:cNvPr id="0" name=""/>
        <dsp:cNvSpPr/>
      </dsp:nvSpPr>
      <dsp:spPr>
        <a:xfrm>
          <a:off x="3505602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Deviance Test for Interval Feature</a:t>
          </a:r>
        </a:p>
      </dsp:txBody>
      <dsp:txXfrm>
        <a:off x="3544558" y="3059646"/>
        <a:ext cx="3285231" cy="1252135"/>
      </dsp:txXfrm>
    </dsp:sp>
    <dsp:sp modelId="{4274DF82-32B6-422B-A5D2-B52B22882883}">
      <dsp:nvSpPr>
        <dsp:cNvPr id="0" name=""/>
        <dsp:cNvSpPr/>
      </dsp:nvSpPr>
      <dsp:spPr>
        <a:xfrm>
          <a:off x="7151249" y="1510645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Categorical Target Variable: BAD</a:t>
          </a:r>
        </a:p>
      </dsp:txBody>
      <dsp:txXfrm>
        <a:off x="7190205" y="1549601"/>
        <a:ext cx="3285231" cy="1252135"/>
      </dsp:txXfrm>
    </dsp:sp>
    <dsp:sp modelId="{9443A7D2-CC3D-413F-929F-C4FEA4AB0195}">
      <dsp:nvSpPr>
        <dsp:cNvPr id="0" name=""/>
        <dsp:cNvSpPr/>
      </dsp:nvSpPr>
      <dsp:spPr>
        <a:xfrm>
          <a:off x="7151249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Ranking based on Significance </a:t>
          </a:r>
        </a:p>
      </dsp:txBody>
      <dsp:txXfrm>
        <a:off x="7190205" y="3059646"/>
        <a:ext cx="3285231" cy="125213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96CBB-B4BA-4C99-AC35-DB8FF5ABADBB}">
      <dsp:nvSpPr>
        <dsp:cNvPr id="0" name=""/>
        <dsp:cNvSpPr/>
      </dsp:nvSpPr>
      <dsp:spPr>
        <a:xfrm>
          <a:off x="25" y="48863"/>
          <a:ext cx="2456891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Categorical</a:t>
          </a:r>
        </a:p>
      </dsp:txBody>
      <dsp:txXfrm>
        <a:off x="25" y="48863"/>
        <a:ext cx="2456891" cy="835200"/>
      </dsp:txXfrm>
    </dsp:sp>
    <dsp:sp modelId="{D8633F3B-E641-41B8-989A-6C82A6866E98}">
      <dsp:nvSpPr>
        <dsp:cNvPr id="0" name=""/>
        <dsp:cNvSpPr/>
      </dsp:nvSpPr>
      <dsp:spPr>
        <a:xfrm>
          <a:off x="25" y="884064"/>
          <a:ext cx="2456891" cy="22289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0" i="0" u="none" kern="1200" dirty="0"/>
            <a:t>DELINQ (1)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0" i="0" u="none" kern="1200" dirty="0"/>
            <a:t>DEROG (2)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0" i="0" u="none" kern="1200" dirty="0"/>
            <a:t>NINQ (4)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0" i="0" u="none" kern="1200" dirty="0"/>
            <a:t>JOB (6)</a:t>
          </a:r>
          <a:endParaRPr lang="en-US" sz="2900" kern="1200" dirty="0"/>
        </a:p>
      </dsp:txBody>
      <dsp:txXfrm>
        <a:off x="25" y="884064"/>
        <a:ext cx="2456891" cy="2228940"/>
      </dsp:txXfrm>
    </dsp:sp>
    <dsp:sp modelId="{8BBDECC9-9968-4758-95D1-8142881A7C88}">
      <dsp:nvSpPr>
        <dsp:cNvPr id="0" name=""/>
        <dsp:cNvSpPr/>
      </dsp:nvSpPr>
      <dsp:spPr>
        <a:xfrm>
          <a:off x="2800882" y="48863"/>
          <a:ext cx="2456891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Interval</a:t>
          </a:r>
        </a:p>
      </dsp:txBody>
      <dsp:txXfrm>
        <a:off x="2800882" y="48863"/>
        <a:ext cx="2456891" cy="835200"/>
      </dsp:txXfrm>
    </dsp:sp>
    <dsp:sp modelId="{F1667DCE-3FBB-4D23-8B7E-F623029971A8}">
      <dsp:nvSpPr>
        <dsp:cNvPr id="0" name=""/>
        <dsp:cNvSpPr/>
      </dsp:nvSpPr>
      <dsp:spPr>
        <a:xfrm>
          <a:off x="2800882" y="884064"/>
          <a:ext cx="2456891" cy="22289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0" i="0" u="none" kern="1200" dirty="0"/>
            <a:t>CLAGE (5)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0" i="0" u="none" kern="1200" dirty="0"/>
            <a:t>DEBTINC (3)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0" i="0" u="none" kern="1200" dirty="0"/>
            <a:t>YOJ (7)</a:t>
          </a:r>
          <a:endParaRPr lang="en-US" sz="2900" kern="1200" dirty="0"/>
        </a:p>
      </dsp:txBody>
      <dsp:txXfrm>
        <a:off x="2800882" y="884064"/>
        <a:ext cx="2456891" cy="222894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A69048-7F93-4C5E-9C5D-79BF007732C3}">
      <dsp:nvSpPr>
        <dsp:cNvPr id="0" name=""/>
        <dsp:cNvSpPr/>
      </dsp:nvSpPr>
      <dsp:spPr>
        <a:xfrm>
          <a:off x="0" y="3394652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0CDEC5-0717-458D-A14E-3DDB569323A6}">
      <dsp:nvSpPr>
        <dsp:cNvPr id="0" name=""/>
        <dsp:cNvSpPr/>
      </dsp:nvSpPr>
      <dsp:spPr>
        <a:xfrm>
          <a:off x="0" y="1936595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073F77-6DDB-4354-9C30-ED40940B4520}">
      <dsp:nvSpPr>
        <dsp:cNvPr id="0" name=""/>
        <dsp:cNvSpPr/>
      </dsp:nvSpPr>
      <dsp:spPr>
        <a:xfrm>
          <a:off x="0" y="478538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697064-AE63-416E-9100-93C03BDAF6B6}">
      <dsp:nvSpPr>
        <dsp:cNvPr id="0" name=""/>
        <dsp:cNvSpPr/>
      </dsp:nvSpPr>
      <dsp:spPr>
        <a:xfrm>
          <a:off x="2734055" y="533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Rank significances on the logarithm scale</a:t>
          </a:r>
        </a:p>
      </dsp:txBody>
      <dsp:txXfrm>
        <a:off x="2734055" y="533"/>
        <a:ext cx="7781544" cy="478004"/>
      </dsp:txXfrm>
    </dsp:sp>
    <dsp:sp modelId="{EB6308B3-7587-4B33-B2E0-53FA42008F8F}">
      <dsp:nvSpPr>
        <dsp:cNvPr id="0" name=""/>
        <dsp:cNvSpPr/>
      </dsp:nvSpPr>
      <dsp:spPr>
        <a:xfrm>
          <a:off x="0" y="533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Significance</a:t>
          </a:r>
        </a:p>
      </dsp:txBody>
      <dsp:txXfrm>
        <a:off x="23338" y="23871"/>
        <a:ext cx="2687380" cy="454666"/>
      </dsp:txXfrm>
    </dsp:sp>
    <dsp:sp modelId="{727763A4-F639-47D2-82D5-0064F2AF7C7C}">
      <dsp:nvSpPr>
        <dsp:cNvPr id="0" name=""/>
        <dsp:cNvSpPr/>
      </dsp:nvSpPr>
      <dsp:spPr>
        <a:xfrm>
          <a:off x="0" y="478538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Suppose the significance of a statistical test is </a:t>
          </a:r>
          <a14:m xmlns:a14="http://schemas.microsoft.com/office/drawing/2010/main">
            <m:oMath xmlns:m="http://schemas.openxmlformats.org/officeDocument/2006/math">
              <m:r>
                <a:rPr lang="en-US" sz="2000" b="0" i="1" kern="1200" smtClean="0">
                  <a:latin typeface="Cambria Math" panose="02040503050406030204" pitchFamily="18" charset="0"/>
                </a:rPr>
                <m:t>0&lt;</m:t>
              </m:r>
              <m:r>
                <a:rPr lang="en-US" sz="2000" b="0" i="1" kern="1200" smtClean="0">
                  <a:latin typeface="Cambria Math" panose="02040503050406030204" pitchFamily="18" charset="0"/>
                </a:rPr>
                <m:t>𝑝</m:t>
              </m:r>
              <m:r>
                <a:rPr lang="en-US" sz="20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r>
                <a:rPr lang="en-US" sz="2000" b="0" i="1" kern="1200" smtClean="0">
                  <a:latin typeface="Cambria Math" panose="02040503050406030204" pitchFamily="18" charset="0"/>
                </a:rPr>
                <m:t>1</m:t>
              </m:r>
            </m:oMath>
          </a14:m>
          <a:r>
            <a:rPr lang="en-US" sz="2000" kern="1200" dirty="0"/>
            <a:t>, then calculate importance as </a:t>
          </a:r>
          <a14:m xmlns:a14="http://schemas.microsoft.com/office/drawing/2010/main">
            <m:oMath xmlns:m="http://schemas.openxmlformats.org/officeDocument/2006/math">
              <m:r>
                <a:rPr lang="en-US" sz="2000" b="0" i="1" kern="1200" smtClean="0">
                  <a:latin typeface="Cambria Math" panose="02040503050406030204" pitchFamily="18" charset="0"/>
                </a:rPr>
                <m:t>−</m:t>
              </m:r>
              <m:func>
                <m:funcPr>
                  <m:ctrlPr>
                    <a:rPr lang="en-US" sz="2000" b="0" i="1" kern="1200" smtClean="0">
                      <a:latin typeface="Cambria Math" panose="02040503050406030204" pitchFamily="18" charset="0"/>
                    </a:rPr>
                  </m:ctrlPr>
                </m:funcPr>
                <m:fName>
                  <m:sSub>
                    <m:sSubPr>
                      <m:ctrlPr>
                        <a:rPr lang="en-US" sz="20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</m:rPr>
                        <a:rPr lang="en-US" sz="2000" b="0" i="0" kern="1200" smtClean="0">
                          <a:latin typeface="Cambria Math" panose="02040503050406030204" pitchFamily="18" charset="0"/>
                        </a:rPr>
                        <m:t>log</m:t>
                      </m:r>
                    </m:e>
                    <m:sub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10</m:t>
                      </m:r>
                    </m:sub>
                  </m:sSub>
                </m:fName>
                <m:e>
                  <m:d>
                    <m:dPr>
                      <m:ctrlPr>
                        <a:rPr lang="en-US" sz="20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2000" b="0" i="1" kern="1200" smtClean="0">
                          <a:latin typeface="Cambria Math" panose="02040503050406030204" pitchFamily="18" charset="0"/>
                        </a:rPr>
                        <m:t>𝑝</m:t>
                      </m:r>
                    </m:e>
                  </m:d>
                </m:e>
              </m:func>
            </m:oMath>
          </a14:m>
          <a:r>
            <a:rPr lang="en-US" sz="2000" kern="1200" dirty="0"/>
            <a:t>.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The higher the importance value, the more predictive a feature for the target variable. </a:t>
          </a:r>
        </a:p>
      </dsp:txBody>
      <dsp:txXfrm>
        <a:off x="0" y="478538"/>
        <a:ext cx="10515600" cy="956152"/>
      </dsp:txXfrm>
    </dsp:sp>
    <dsp:sp modelId="{78EA82A0-2DDA-4619-B779-B53A62680D89}">
      <dsp:nvSpPr>
        <dsp:cNvPr id="0" name=""/>
        <dsp:cNvSpPr/>
      </dsp:nvSpPr>
      <dsp:spPr>
        <a:xfrm>
          <a:off x="2734055" y="1458590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Measure the strength of association</a:t>
          </a:r>
        </a:p>
      </dsp:txBody>
      <dsp:txXfrm>
        <a:off x="2734055" y="1458590"/>
        <a:ext cx="7781544" cy="478004"/>
      </dsp:txXfrm>
    </dsp:sp>
    <dsp:sp modelId="{EFD97555-914B-416F-8BA8-A6207BB090A1}">
      <dsp:nvSpPr>
        <dsp:cNvPr id="0" name=""/>
        <dsp:cNvSpPr/>
      </dsp:nvSpPr>
      <dsp:spPr>
        <a:xfrm>
          <a:off x="0" y="1458590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Association</a:t>
          </a:r>
        </a:p>
      </dsp:txBody>
      <dsp:txXfrm>
        <a:off x="23338" y="1481928"/>
        <a:ext cx="2687380" cy="454666"/>
      </dsp:txXfrm>
    </dsp:sp>
    <dsp:sp modelId="{82C1D627-27B3-4AE4-97FC-0AAD57FD66FB}">
      <dsp:nvSpPr>
        <dsp:cNvPr id="0" name=""/>
        <dsp:cNvSpPr/>
      </dsp:nvSpPr>
      <dsp:spPr>
        <a:xfrm>
          <a:off x="0" y="1936595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Calculate the appropriate statistic for measuring the strength of association between the feature and the target variable.</a:t>
          </a:r>
        </a:p>
      </dsp:txBody>
      <dsp:txXfrm>
        <a:off x="0" y="1936595"/>
        <a:ext cx="10515600" cy="956152"/>
      </dsp:txXfrm>
    </dsp:sp>
    <dsp:sp modelId="{59833B1D-EF84-47A5-96EE-D0AF0ABE8506}">
      <dsp:nvSpPr>
        <dsp:cNvPr id="0" name=""/>
        <dsp:cNvSpPr/>
      </dsp:nvSpPr>
      <dsp:spPr>
        <a:xfrm>
          <a:off x="2734055" y="2916647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popular a feature is used in predicting the target?</a:t>
          </a:r>
        </a:p>
      </dsp:txBody>
      <dsp:txXfrm>
        <a:off x="2734055" y="2916647"/>
        <a:ext cx="7781544" cy="478004"/>
      </dsp:txXfrm>
    </dsp:sp>
    <dsp:sp modelId="{3F3BDCD3-EA5F-4CB7-9FE4-16978555C499}">
      <dsp:nvSpPr>
        <dsp:cNvPr id="0" name=""/>
        <dsp:cNvSpPr/>
      </dsp:nvSpPr>
      <dsp:spPr>
        <a:xfrm>
          <a:off x="0" y="2916647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Popularity</a:t>
          </a:r>
        </a:p>
      </dsp:txBody>
      <dsp:txXfrm>
        <a:off x="23338" y="2939985"/>
        <a:ext cx="2687380" cy="454666"/>
      </dsp:txXfrm>
    </dsp:sp>
    <dsp:sp modelId="{4681053A-3B23-47B7-96D3-5053F65496D4}">
      <dsp:nvSpPr>
        <dsp:cNvPr id="0" name=""/>
        <dsp:cNvSpPr/>
      </dsp:nvSpPr>
      <dsp:spPr>
        <a:xfrm>
          <a:off x="0" y="3394652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Make a random subset of the features available for training the algorithm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Record how often a feature is selected or included by the algorithm in the model</a:t>
          </a:r>
        </a:p>
      </dsp:txBody>
      <dsp:txXfrm>
        <a:off x="0" y="3394652"/>
        <a:ext cx="10515600" cy="95615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892C36-B009-4A39-BC6E-7240290446FD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often a feature is used in predicting the target variable?</a:t>
          </a:r>
        </a:p>
      </dsp:txBody>
      <dsp:txXfrm>
        <a:off x="28038" y="28038"/>
        <a:ext cx="7298593" cy="901218"/>
      </dsp:txXfrm>
    </dsp:sp>
    <dsp:sp modelId="{DE82C859-D75E-4D71-BF4B-9D26A9CEB0D8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can we answer if we build the model once on a single dataset?</a:t>
          </a:r>
        </a:p>
      </dsp:txBody>
      <dsp:txXfrm>
        <a:off x="732583" y="1159385"/>
        <a:ext cx="7029617" cy="901218"/>
      </dsp:txXfrm>
    </dsp:sp>
    <dsp:sp modelId="{9FCF245C-FE6F-4BCF-9B57-4A18BE139E12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about making a random subset of the features available for training the algorithm?</a:t>
          </a:r>
        </a:p>
      </dsp:txBody>
      <dsp:txXfrm>
        <a:off x="1426612" y="2290733"/>
        <a:ext cx="7040133" cy="901218"/>
      </dsp:txXfrm>
    </dsp:sp>
    <dsp:sp modelId="{9A88656E-D728-483A-A9A1-6010F7FD0AC1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>
                  <a:lumMod val="85000"/>
                  <a:lumOff val="15000"/>
                </a:schemeClr>
              </a:solidFill>
            </a:rPr>
            <a:t>An idea is to use the Random Forest algorithm</a:t>
          </a:r>
        </a:p>
      </dsp:txBody>
      <dsp:txXfrm>
        <a:off x="2131157" y="3422081"/>
        <a:ext cx="7029617" cy="901218"/>
      </dsp:txXfrm>
    </dsp:sp>
    <dsp:sp modelId="{96F7AF6A-B0E1-45CD-A12C-72FA39FD49CD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91411D57-F363-456E-9948-D2DE696DA4DF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BE523C0F-2A21-4AD4-A9FE-64547DBD199D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EAE13A-E355-420D-8290-9A3813172D73}">
      <dsp:nvSpPr>
        <dsp:cNvPr id="0" name=""/>
        <dsp:cNvSpPr/>
      </dsp:nvSpPr>
      <dsp:spPr>
        <a:xfrm>
          <a:off x="0" y="2887667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2B9AA5-3F49-4CDA-A01D-9869FD540FED}">
      <dsp:nvSpPr>
        <dsp:cNvPr id="0" name=""/>
        <dsp:cNvSpPr/>
      </dsp:nvSpPr>
      <dsp:spPr>
        <a:xfrm>
          <a:off x="0" y="732635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F18C4-4FC4-4D96-B8BC-7A87DD92DC5C}">
      <dsp:nvSpPr>
        <dsp:cNvPr id="0" name=""/>
        <dsp:cNvSpPr/>
      </dsp:nvSpPr>
      <dsp:spPr>
        <a:xfrm>
          <a:off x="2734055" y="1819"/>
          <a:ext cx="7781544" cy="730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95" tIns="74295" rIns="74295" bIns="74295" numCol="1" spcCol="1270" anchor="b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Entropy or Gini Metric</a:t>
          </a:r>
        </a:p>
      </dsp:txBody>
      <dsp:txXfrm>
        <a:off x="2734055" y="1819"/>
        <a:ext cx="7781544" cy="730815"/>
      </dsp:txXfrm>
    </dsp:sp>
    <dsp:sp modelId="{C8DA3893-A0C1-4154-A35B-AE3D0A42D44A}">
      <dsp:nvSpPr>
        <dsp:cNvPr id="0" name=""/>
        <dsp:cNvSpPr/>
      </dsp:nvSpPr>
      <dsp:spPr>
        <a:xfrm>
          <a:off x="0" y="1819"/>
          <a:ext cx="2734056" cy="73081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74295" rIns="74295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Impurity</a:t>
          </a:r>
        </a:p>
      </dsp:txBody>
      <dsp:txXfrm>
        <a:off x="35682" y="37501"/>
        <a:ext cx="2662692" cy="695133"/>
      </dsp:txXfrm>
    </dsp:sp>
    <dsp:sp modelId="{9A632F48-2033-4563-8F55-9C9DC7AB569C}">
      <dsp:nvSpPr>
        <dsp:cNvPr id="0" name=""/>
        <dsp:cNvSpPr/>
      </dsp:nvSpPr>
      <dsp:spPr>
        <a:xfrm>
          <a:off x="0" y="732635"/>
          <a:ext cx="10515600" cy="1387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The Feature Importance is the Mean Decrease Impurity (MDI) of a feature among all the randomized decision trees.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The base in calculating the mean is the total number of nodes that were split by the feature</a:t>
          </a:r>
        </a:p>
      </dsp:txBody>
      <dsp:txXfrm>
        <a:off x="0" y="732635"/>
        <a:ext cx="10515600" cy="1387676"/>
      </dsp:txXfrm>
    </dsp:sp>
    <dsp:sp modelId="{97A02EA2-217B-4E35-AFAD-3E5ECD294B75}">
      <dsp:nvSpPr>
        <dsp:cNvPr id="0" name=""/>
        <dsp:cNvSpPr/>
      </dsp:nvSpPr>
      <dsp:spPr>
        <a:xfrm>
          <a:off x="2734055" y="2156852"/>
          <a:ext cx="7781544" cy="730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95" tIns="74295" rIns="74295" bIns="74295" numCol="1" spcCol="1270" anchor="b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Treatment for categorical feature</a:t>
          </a:r>
        </a:p>
      </dsp:txBody>
      <dsp:txXfrm>
        <a:off x="2734055" y="2156852"/>
        <a:ext cx="7781544" cy="730815"/>
      </dsp:txXfrm>
    </dsp:sp>
    <dsp:sp modelId="{57E00F74-9731-4AE3-A289-AECE0A9A2BD0}">
      <dsp:nvSpPr>
        <dsp:cNvPr id="0" name=""/>
        <dsp:cNvSpPr/>
      </dsp:nvSpPr>
      <dsp:spPr>
        <a:xfrm>
          <a:off x="0" y="2156852"/>
          <a:ext cx="2734056" cy="73081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295" tIns="74295" rIns="74295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Categorical</a:t>
          </a:r>
        </a:p>
      </dsp:txBody>
      <dsp:txXfrm>
        <a:off x="35682" y="2192534"/>
        <a:ext cx="2662692" cy="695133"/>
      </dsp:txXfrm>
    </dsp:sp>
    <dsp:sp modelId="{DAB887F0-EAC9-4768-BF01-DEC3458F3A0C}">
      <dsp:nvSpPr>
        <dsp:cNvPr id="0" name=""/>
        <dsp:cNvSpPr/>
      </dsp:nvSpPr>
      <dsp:spPr>
        <a:xfrm>
          <a:off x="0" y="2887667"/>
          <a:ext cx="10515600" cy="146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Create dummy variables for categorical features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Use the weighted mean of the Feature Importance of the dummy variables as the Feature Importance of the categorical feature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The weights are the frequencies of the feature’s categories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Beware: The Feature Importance of all features MAY NOT add up to 1.0</a:t>
          </a:r>
        </a:p>
      </dsp:txBody>
      <dsp:txXfrm>
        <a:off x="0" y="2887667"/>
        <a:ext cx="10515600" cy="146185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27C11-3AC9-471D-B7BB-8D767B273E6C}">
      <dsp:nvSpPr>
        <dsp:cNvPr id="0" name=""/>
        <dsp:cNvSpPr/>
      </dsp:nvSpPr>
      <dsp:spPr>
        <a:xfrm>
          <a:off x="5262" y="0"/>
          <a:ext cx="5062686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Function</a:t>
          </a:r>
        </a:p>
      </dsp:txBody>
      <dsp:txXfrm>
        <a:off x="5262" y="0"/>
        <a:ext cx="5062686" cy="1305401"/>
      </dsp:txXfrm>
    </dsp:sp>
    <dsp:sp modelId="{F83038EE-1DA8-4A13-BB2B-A3BE27DEB54C}">
      <dsp:nvSpPr>
        <dsp:cNvPr id="0" name=""/>
        <dsp:cNvSpPr/>
      </dsp:nvSpPr>
      <dsp:spPr>
        <a:xfrm>
          <a:off x="511531" y="1306676"/>
          <a:ext cx="4050149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RandomForestClassifier</a:t>
          </a:r>
          <a:r>
            <a:rPr lang="en-US" sz="2800" kern="1200" dirty="0"/>
            <a:t> for categorical target</a:t>
          </a:r>
        </a:p>
      </dsp:txBody>
      <dsp:txXfrm>
        <a:off x="549958" y="1345103"/>
        <a:ext cx="3973295" cy="1235133"/>
      </dsp:txXfrm>
    </dsp:sp>
    <dsp:sp modelId="{8E9E41D3-1ADD-4D85-9984-CCC6E941E36D}">
      <dsp:nvSpPr>
        <dsp:cNvPr id="0" name=""/>
        <dsp:cNvSpPr/>
      </dsp:nvSpPr>
      <dsp:spPr>
        <a:xfrm>
          <a:off x="511531" y="2820508"/>
          <a:ext cx="4050149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RandomForestRegressor</a:t>
          </a:r>
          <a:r>
            <a:rPr lang="en-US" sz="2800" kern="1200" dirty="0"/>
            <a:t> for interval target</a:t>
          </a:r>
        </a:p>
      </dsp:txBody>
      <dsp:txXfrm>
        <a:off x="549958" y="2858935"/>
        <a:ext cx="3973295" cy="1235133"/>
      </dsp:txXfrm>
    </dsp:sp>
    <dsp:sp modelId="{46D65C9A-FA9D-44FC-8268-4208FFC62668}">
      <dsp:nvSpPr>
        <dsp:cNvPr id="0" name=""/>
        <dsp:cNvSpPr/>
      </dsp:nvSpPr>
      <dsp:spPr>
        <a:xfrm>
          <a:off x="5447650" y="0"/>
          <a:ext cx="5062686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Specifications</a:t>
          </a:r>
        </a:p>
      </dsp:txBody>
      <dsp:txXfrm>
        <a:off x="5447650" y="0"/>
        <a:ext cx="5062686" cy="1305401"/>
      </dsp:txXfrm>
    </dsp:sp>
    <dsp:sp modelId="{7FCD6C50-F8E3-46AC-B1D7-E280CBA75662}">
      <dsp:nvSpPr>
        <dsp:cNvPr id="0" name=""/>
        <dsp:cNvSpPr/>
      </dsp:nvSpPr>
      <dsp:spPr>
        <a:xfrm>
          <a:off x="5953919" y="1305773"/>
          <a:ext cx="4050149" cy="854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n_estimators</a:t>
          </a:r>
          <a:r>
            <a:rPr lang="en-US" sz="2400" kern="1200" dirty="0"/>
            <a:t>: number of trees in the forest</a:t>
          </a:r>
        </a:p>
      </dsp:txBody>
      <dsp:txXfrm>
        <a:off x="5978957" y="1330811"/>
        <a:ext cx="4000073" cy="804787"/>
      </dsp:txXfrm>
    </dsp:sp>
    <dsp:sp modelId="{5C28A8DB-6C10-4BF5-83B9-17477360FA26}">
      <dsp:nvSpPr>
        <dsp:cNvPr id="0" name=""/>
        <dsp:cNvSpPr/>
      </dsp:nvSpPr>
      <dsp:spPr>
        <a:xfrm>
          <a:off x="5953919" y="2292154"/>
          <a:ext cx="4050149" cy="854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max_features</a:t>
          </a:r>
          <a:r>
            <a:rPr lang="en-US" sz="2400" kern="1200" dirty="0"/>
            <a:t>: number of features to consider</a:t>
          </a:r>
        </a:p>
      </dsp:txBody>
      <dsp:txXfrm>
        <a:off x="5978957" y="2317192"/>
        <a:ext cx="4000073" cy="804787"/>
      </dsp:txXfrm>
    </dsp:sp>
    <dsp:sp modelId="{33128BDA-F38B-4E76-BA9D-61C170E02304}">
      <dsp:nvSpPr>
        <dsp:cNvPr id="0" name=""/>
        <dsp:cNvSpPr/>
      </dsp:nvSpPr>
      <dsp:spPr>
        <a:xfrm>
          <a:off x="5953919" y="3278535"/>
          <a:ext cx="4050149" cy="8548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bootstrap: create bootstrap sample?</a:t>
          </a:r>
        </a:p>
      </dsp:txBody>
      <dsp:txXfrm>
        <a:off x="5978957" y="3303573"/>
        <a:ext cx="4000073" cy="80478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2DD3F-3750-4D52-86BC-CDCDFA7A5CD4}">
      <dsp:nvSpPr>
        <dsp:cNvPr id="0" name=""/>
        <dsp:cNvSpPr/>
      </dsp:nvSpPr>
      <dsp:spPr>
        <a:xfrm>
          <a:off x="0" y="0"/>
          <a:ext cx="10515600" cy="195810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D1DCC-C1D6-491F-BFB5-144A16891092}">
      <dsp:nvSpPr>
        <dsp:cNvPr id="0" name=""/>
        <dsp:cNvSpPr/>
      </dsp:nvSpPr>
      <dsp:spPr>
        <a:xfrm>
          <a:off x="315468" y="261080"/>
          <a:ext cx="3088957" cy="143594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3F502F-5DD3-402F-8675-6C382E4D315A}">
      <dsp:nvSpPr>
        <dsp:cNvPr id="0" name=""/>
        <dsp:cNvSpPr/>
      </dsp:nvSpPr>
      <dsp:spPr>
        <a:xfrm rot="10800000">
          <a:off x="315468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Significance-based metric depends on the statistical power of the test in rejecting the Independence Assumption</a:t>
          </a:r>
        </a:p>
      </dsp:txBody>
      <dsp:txXfrm rot="10800000">
        <a:off x="389068" y="1958102"/>
        <a:ext cx="2941757" cy="2319635"/>
      </dsp:txXfrm>
    </dsp:sp>
    <dsp:sp modelId="{F18F3B48-A616-4A08-B04A-3D34CBBF9D62}">
      <dsp:nvSpPr>
        <dsp:cNvPr id="0" name=""/>
        <dsp:cNvSpPr/>
      </dsp:nvSpPr>
      <dsp:spPr>
        <a:xfrm>
          <a:off x="3713321" y="261080"/>
          <a:ext cx="3088957" cy="143594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26262C-EFFF-4212-B9A7-8F41F3E2B4F3}">
      <dsp:nvSpPr>
        <dsp:cNvPr id="0" name=""/>
        <dsp:cNvSpPr/>
      </dsp:nvSpPr>
      <dsp:spPr>
        <a:xfrm rot="10800000">
          <a:off x="3713321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Association-based metric may have different interpretation between categorical and interval features </a:t>
          </a:r>
        </a:p>
      </dsp:txBody>
      <dsp:txXfrm rot="10800000">
        <a:off x="3786921" y="1958102"/>
        <a:ext cx="2941757" cy="2319635"/>
      </dsp:txXfrm>
    </dsp:sp>
    <dsp:sp modelId="{085B9807-0C1F-41AC-AFDE-6A47298A9FE6}">
      <dsp:nvSpPr>
        <dsp:cNvPr id="0" name=""/>
        <dsp:cNvSpPr/>
      </dsp:nvSpPr>
      <dsp:spPr>
        <a:xfrm>
          <a:off x="7111174" y="261080"/>
          <a:ext cx="3088957" cy="143594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5EFE27-3322-4C3E-865E-69F995E0FBF1}">
      <dsp:nvSpPr>
        <dsp:cNvPr id="0" name=""/>
        <dsp:cNvSpPr/>
      </dsp:nvSpPr>
      <dsp:spPr>
        <a:xfrm rot="10800000">
          <a:off x="7111174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Popularity-based metric involves binning or merging of feature’s values, thus is structurally different from other metrics </a:t>
          </a:r>
        </a:p>
      </dsp:txBody>
      <dsp:txXfrm rot="10800000">
        <a:off x="7184774" y="1958102"/>
        <a:ext cx="2941757" cy="23196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2DAE3-DFC4-4D6B-A571-2DFAA97DF3BB}">
      <dsp:nvSpPr>
        <dsp:cNvPr id="0" name=""/>
        <dsp:cNvSpPr/>
      </dsp:nvSpPr>
      <dsp:spPr>
        <a:xfrm rot="5400000">
          <a:off x="-236795" y="238852"/>
          <a:ext cx="1578634" cy="110504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kern="1200" dirty="0">
              <a:solidFill>
                <a:schemeClr val="bg1"/>
              </a:solidFill>
            </a:rPr>
            <a:t>AVOID</a:t>
          </a:r>
        </a:p>
      </dsp:txBody>
      <dsp:txXfrm rot="-5400000">
        <a:off x="0" y="554579"/>
        <a:ext cx="1105044" cy="473590"/>
      </dsp:txXfrm>
    </dsp:sp>
    <dsp:sp modelId="{BD3091DE-CA30-4A89-9122-C77CEA86383A}">
      <dsp:nvSpPr>
        <dsp:cNvPr id="0" name=""/>
        <dsp:cNvSpPr/>
      </dsp:nvSpPr>
      <dsp:spPr>
        <a:xfrm rot="5400000">
          <a:off x="5297265" y="-4190163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Subjectively withhold features from consideration</a:t>
          </a:r>
        </a:p>
      </dsp:txBody>
      <dsp:txXfrm rot="-5400000">
        <a:off x="1105044" y="52149"/>
        <a:ext cx="9360464" cy="925930"/>
      </dsp:txXfrm>
    </dsp:sp>
    <dsp:sp modelId="{BF0E6768-A16E-4774-9CCF-97277035ED3A}">
      <dsp:nvSpPr>
        <dsp:cNvPr id="0" name=""/>
        <dsp:cNvSpPr/>
      </dsp:nvSpPr>
      <dsp:spPr>
        <a:xfrm rot="5400000">
          <a:off x="-236795" y="1623146"/>
          <a:ext cx="1578634" cy="1105044"/>
        </a:xfrm>
        <a:prstGeom prst="chevron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kern="1200" dirty="0"/>
            <a:t>SELECT</a:t>
          </a:r>
        </a:p>
      </dsp:txBody>
      <dsp:txXfrm rot="-5400000">
        <a:off x="0" y="1938873"/>
        <a:ext cx="1105044" cy="473590"/>
      </dsp:txXfrm>
    </dsp:sp>
    <dsp:sp modelId="{9EA14745-6472-4843-96CC-498BA66F3976}">
      <dsp:nvSpPr>
        <dsp:cNvPr id="0" name=""/>
        <dsp:cNvSpPr/>
      </dsp:nvSpPr>
      <dsp:spPr>
        <a:xfrm rot="5400000">
          <a:off x="5297265" y="-2805869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Intuitively think the features are good for model building</a:t>
          </a:r>
        </a:p>
      </dsp:txBody>
      <dsp:txXfrm rot="-5400000">
        <a:off x="1105044" y="1436443"/>
        <a:ext cx="9360464" cy="925930"/>
      </dsp:txXfrm>
    </dsp:sp>
    <dsp:sp modelId="{711C32BA-7DA4-458E-A628-4E57412A305E}">
      <dsp:nvSpPr>
        <dsp:cNvPr id="0" name=""/>
        <dsp:cNvSpPr/>
      </dsp:nvSpPr>
      <dsp:spPr>
        <a:xfrm rot="5400000">
          <a:off x="-236795" y="3007440"/>
          <a:ext cx="1578634" cy="1105044"/>
        </a:xfrm>
        <a:prstGeom prst="chevron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TRAIN</a:t>
          </a:r>
        </a:p>
      </dsp:txBody>
      <dsp:txXfrm rot="-5400000">
        <a:off x="0" y="3323167"/>
        <a:ext cx="1105044" cy="473590"/>
      </dsp:txXfrm>
    </dsp:sp>
    <dsp:sp modelId="{2F7398A2-CE93-41BF-A779-F9718E4A89D5}">
      <dsp:nvSpPr>
        <dsp:cNvPr id="0" name=""/>
        <dsp:cNvSpPr/>
      </dsp:nvSpPr>
      <dsp:spPr>
        <a:xfrm rot="5400000">
          <a:off x="5297265" y="-1421576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Features can be further examined and securitized</a:t>
          </a:r>
        </a:p>
      </dsp:txBody>
      <dsp:txXfrm rot="-5400000">
        <a:off x="1105044" y="2820736"/>
        <a:ext cx="9360464" cy="925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CE3B1B-6C39-4EE2-AD45-D090A5D69762}">
      <dsp:nvSpPr>
        <dsp:cNvPr id="0" name=""/>
        <dsp:cNvSpPr/>
      </dsp:nvSpPr>
      <dsp:spPr>
        <a:xfrm>
          <a:off x="0" y="0"/>
          <a:ext cx="10515600" cy="195810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475CA-1E11-403D-803A-960ADE1600A0}">
      <dsp:nvSpPr>
        <dsp:cNvPr id="0" name=""/>
        <dsp:cNvSpPr/>
      </dsp:nvSpPr>
      <dsp:spPr>
        <a:xfrm>
          <a:off x="315468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0367C-3F00-4F6B-A36A-55DAA5E69093}">
      <dsp:nvSpPr>
        <dsp:cNvPr id="0" name=""/>
        <dsp:cNvSpPr/>
      </dsp:nvSpPr>
      <dsp:spPr>
        <a:xfrm rot="10800000">
          <a:off x="315468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Personally Identifiable Information (PII) or Protected Health  Information (PHI) are prohibited from being used for any predictive models</a:t>
          </a:r>
        </a:p>
      </dsp:txBody>
      <dsp:txXfrm rot="10800000">
        <a:off x="389068" y="1958102"/>
        <a:ext cx="2941757" cy="2319635"/>
      </dsp:txXfrm>
    </dsp:sp>
    <dsp:sp modelId="{4548E3D8-182C-4858-A1AB-71BD0DDEA41F}">
      <dsp:nvSpPr>
        <dsp:cNvPr id="0" name=""/>
        <dsp:cNvSpPr/>
      </dsp:nvSpPr>
      <dsp:spPr>
        <a:xfrm>
          <a:off x="3713321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23755A-0579-4785-80DA-3D0A680263EA}">
      <dsp:nvSpPr>
        <dsp:cNvPr id="0" name=""/>
        <dsp:cNvSpPr/>
      </dsp:nvSpPr>
      <dsp:spPr>
        <a:xfrm rot="10800000">
          <a:off x="3713321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Resources (e.g., memory, disk space, processor speed) limit the number of features that can be fed into a computer program</a:t>
          </a:r>
        </a:p>
      </dsp:txBody>
      <dsp:txXfrm rot="10800000">
        <a:off x="3786921" y="1958102"/>
        <a:ext cx="2941757" cy="2319635"/>
      </dsp:txXfrm>
    </dsp:sp>
    <dsp:sp modelId="{9124038A-BAC3-4325-BBD6-55A3FA28E05D}">
      <dsp:nvSpPr>
        <dsp:cNvPr id="0" name=""/>
        <dsp:cNvSpPr/>
      </dsp:nvSpPr>
      <dsp:spPr>
        <a:xfrm>
          <a:off x="7111174" y="261080"/>
          <a:ext cx="3088957" cy="143594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89653-CB6D-41A0-84AD-67EF84A281A4}">
      <dsp:nvSpPr>
        <dsp:cNvPr id="0" name=""/>
        <dsp:cNvSpPr/>
      </dsp:nvSpPr>
      <dsp:spPr>
        <a:xfrm rot="10800000">
          <a:off x="7101845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Weakness in algorithms or flaws in implementation (e.g., dealing with collinearity, handling of missing values)</a:t>
          </a:r>
        </a:p>
      </dsp:txBody>
      <dsp:txXfrm rot="10800000">
        <a:off x="7175445" y="1958102"/>
        <a:ext cx="2941757" cy="23196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BC7BFF-37D2-41B1-893B-C97B7C1F67DB}">
      <dsp:nvSpPr>
        <dsp:cNvPr id="0" name=""/>
        <dsp:cNvSpPr/>
      </dsp:nvSpPr>
      <dsp:spPr>
        <a:xfrm>
          <a:off x="0" y="3394652"/>
          <a:ext cx="10515600" cy="0"/>
        </a:xfrm>
        <a:prstGeom prst="line">
          <a:avLst/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8BEDA8-4ED6-4C59-8AD5-0101DB52C024}">
      <dsp:nvSpPr>
        <dsp:cNvPr id="0" name=""/>
        <dsp:cNvSpPr/>
      </dsp:nvSpPr>
      <dsp:spPr>
        <a:xfrm>
          <a:off x="0" y="1936595"/>
          <a:ext cx="10515600" cy="0"/>
        </a:xfrm>
        <a:prstGeom prst="line">
          <a:avLst/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95317-0B8C-4B78-B64E-B1DB11FD279A}">
      <dsp:nvSpPr>
        <dsp:cNvPr id="0" name=""/>
        <dsp:cNvSpPr/>
      </dsp:nvSpPr>
      <dsp:spPr>
        <a:xfrm>
          <a:off x="0" y="478538"/>
          <a:ext cx="10515600" cy="0"/>
        </a:xfrm>
        <a:prstGeom prst="line">
          <a:avLst/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5526CD-A771-4B26-9AA7-86DF453CF063}">
      <dsp:nvSpPr>
        <dsp:cNvPr id="0" name=""/>
        <dsp:cNvSpPr/>
      </dsp:nvSpPr>
      <dsp:spPr>
        <a:xfrm>
          <a:off x="2734055" y="533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u="sng" kern="1200" dirty="0"/>
            <a:t>P</a:t>
          </a:r>
          <a:r>
            <a:rPr lang="en-US" sz="2500" kern="1200" dirty="0"/>
            <a:t>ersonally </a:t>
          </a:r>
          <a:r>
            <a:rPr lang="en-US" sz="2500" u="sng" kern="1200" dirty="0"/>
            <a:t>I</a:t>
          </a:r>
          <a:r>
            <a:rPr lang="en-US" sz="2500" kern="1200" dirty="0"/>
            <a:t>dentifiable </a:t>
          </a:r>
          <a:r>
            <a:rPr lang="en-US" sz="2500" i="0" u="sng" kern="1200" dirty="0"/>
            <a:t>I</a:t>
          </a:r>
          <a:r>
            <a:rPr lang="en-US" sz="2500" kern="1200" dirty="0"/>
            <a:t>nformation</a:t>
          </a:r>
        </a:p>
      </dsp:txBody>
      <dsp:txXfrm>
        <a:off x="2734055" y="533"/>
        <a:ext cx="7781544" cy="478004"/>
      </dsp:txXfrm>
    </dsp:sp>
    <dsp:sp modelId="{9CB70C60-3A55-4B37-9B78-346559A97DFC}">
      <dsp:nvSpPr>
        <dsp:cNvPr id="0" name=""/>
        <dsp:cNvSpPr/>
      </dsp:nvSpPr>
      <dsp:spPr>
        <a:xfrm>
          <a:off x="0" y="533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PII</a:t>
          </a:r>
        </a:p>
      </dsp:txBody>
      <dsp:txXfrm>
        <a:off x="23338" y="23871"/>
        <a:ext cx="2687380" cy="454666"/>
      </dsp:txXfrm>
    </dsp:sp>
    <dsp:sp modelId="{104DACCE-2BFC-40ED-9B39-203A90E4CD07}">
      <dsp:nvSpPr>
        <dsp:cNvPr id="0" name=""/>
        <dsp:cNvSpPr/>
      </dsp:nvSpPr>
      <dsp:spPr>
        <a:xfrm>
          <a:off x="0" y="478538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Any information that can be used to distinguish or trace an individual’s identity such as name, social security number, date and place of birth, mother’s maiden name, or biometric records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Beware of the General Data Protection Regulation (GDPR) in the European Union </a:t>
          </a:r>
        </a:p>
      </dsp:txBody>
      <dsp:txXfrm>
        <a:off x="0" y="478538"/>
        <a:ext cx="10515600" cy="956152"/>
      </dsp:txXfrm>
    </dsp:sp>
    <dsp:sp modelId="{1663AE9B-6F42-4F04-92C5-C55F60E015E7}">
      <dsp:nvSpPr>
        <dsp:cNvPr id="0" name=""/>
        <dsp:cNvSpPr/>
      </dsp:nvSpPr>
      <dsp:spPr>
        <a:xfrm>
          <a:off x="2734055" y="1458590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u="sng" kern="1200" dirty="0"/>
            <a:t>P</a:t>
          </a:r>
          <a:r>
            <a:rPr lang="en-US" sz="2500" kern="1200" dirty="0"/>
            <a:t>rotected </a:t>
          </a:r>
          <a:r>
            <a:rPr lang="en-US" sz="2500" u="sng" kern="1200" dirty="0"/>
            <a:t>H</a:t>
          </a:r>
          <a:r>
            <a:rPr lang="en-US" sz="2500" kern="1200" dirty="0"/>
            <a:t>ealth </a:t>
          </a:r>
          <a:r>
            <a:rPr lang="en-US" sz="2500" u="sng" kern="1200" dirty="0"/>
            <a:t>I</a:t>
          </a:r>
          <a:r>
            <a:rPr lang="en-US" sz="2500" kern="1200" dirty="0"/>
            <a:t>nformation</a:t>
          </a:r>
        </a:p>
      </dsp:txBody>
      <dsp:txXfrm>
        <a:off x="2734055" y="1458590"/>
        <a:ext cx="7781544" cy="478004"/>
      </dsp:txXfrm>
    </dsp:sp>
    <dsp:sp modelId="{69311A52-CDC5-4431-B073-78CD1944D257}">
      <dsp:nvSpPr>
        <dsp:cNvPr id="0" name=""/>
        <dsp:cNvSpPr/>
      </dsp:nvSpPr>
      <dsp:spPr>
        <a:xfrm>
          <a:off x="0" y="1458590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PHI</a:t>
          </a:r>
        </a:p>
      </dsp:txBody>
      <dsp:txXfrm>
        <a:off x="23338" y="1481928"/>
        <a:ext cx="2687380" cy="454666"/>
      </dsp:txXfrm>
    </dsp:sp>
    <dsp:sp modelId="{83618937-318F-4B77-9CCD-6A1AE8B28A2F}">
      <dsp:nvSpPr>
        <dsp:cNvPr id="0" name=""/>
        <dsp:cNvSpPr/>
      </dsp:nvSpPr>
      <dsp:spPr>
        <a:xfrm>
          <a:off x="0" y="1936595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Any information in a medical record that can be used to identify an individual, including billing information, test results, prescription records, communication records, and scheduling records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Mandated by the Health Insurance Portability and Accountability Act of 1996 (HIPAA)  </a:t>
          </a:r>
        </a:p>
      </dsp:txBody>
      <dsp:txXfrm>
        <a:off x="0" y="1936595"/>
        <a:ext cx="10515600" cy="956152"/>
      </dsp:txXfrm>
    </dsp:sp>
    <dsp:sp modelId="{09564AFB-B713-4357-8130-174208F5256B}">
      <dsp:nvSpPr>
        <dsp:cNvPr id="0" name=""/>
        <dsp:cNvSpPr/>
      </dsp:nvSpPr>
      <dsp:spPr>
        <a:xfrm>
          <a:off x="2734055" y="2916647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Features that challenge the state of fairness</a:t>
          </a:r>
        </a:p>
      </dsp:txBody>
      <dsp:txXfrm>
        <a:off x="2734055" y="2916647"/>
        <a:ext cx="7781544" cy="478004"/>
      </dsp:txXfrm>
    </dsp:sp>
    <dsp:sp modelId="{F4F7B623-67DF-42A8-AF07-A09AC41EA0AF}">
      <dsp:nvSpPr>
        <dsp:cNvPr id="0" name=""/>
        <dsp:cNvSpPr/>
      </dsp:nvSpPr>
      <dsp:spPr>
        <a:xfrm>
          <a:off x="0" y="2916647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Discriminatory</a:t>
          </a:r>
        </a:p>
      </dsp:txBody>
      <dsp:txXfrm>
        <a:off x="23338" y="2939985"/>
        <a:ext cx="2687380" cy="454666"/>
      </dsp:txXfrm>
    </dsp:sp>
    <dsp:sp modelId="{F669C1A7-6D16-48FD-9557-FD7F16AF7ED4}">
      <dsp:nvSpPr>
        <dsp:cNvPr id="0" name=""/>
        <dsp:cNvSpPr/>
      </dsp:nvSpPr>
      <dsp:spPr>
        <a:xfrm>
          <a:off x="0" y="3394652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The Equal Employment Opportunity Act (EEOA) of 1972 and the Age Discrimination in Employment Act (ADEA) of 1967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EEOA prohibits employment discrimination based on race, color, religion, sex, or national origin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ADEA forbids age discrimination against people who are age 40 or older</a:t>
          </a:r>
        </a:p>
      </dsp:txBody>
      <dsp:txXfrm>
        <a:off x="0" y="3394652"/>
        <a:ext cx="10515600" cy="9561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0D7E03-8724-407B-BC6F-B5E50A873357}">
      <dsp:nvSpPr>
        <dsp:cNvPr id="0" name=""/>
        <dsp:cNvSpPr/>
      </dsp:nvSpPr>
      <dsp:spPr>
        <a:xfrm rot="16200000">
          <a:off x="-1448379" y="2235292"/>
          <a:ext cx="3394043" cy="372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8654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Single Category</a:t>
          </a:r>
        </a:p>
      </dsp:txBody>
      <dsp:txXfrm>
        <a:off x="-1448379" y="2235292"/>
        <a:ext cx="3394043" cy="372646"/>
      </dsp:txXfrm>
    </dsp:sp>
    <dsp:sp modelId="{110A8AEC-31FC-4773-B356-49B7CB83CBD4}">
      <dsp:nvSpPr>
        <dsp:cNvPr id="0" name=""/>
        <dsp:cNvSpPr/>
      </dsp:nvSpPr>
      <dsp:spPr>
        <a:xfrm>
          <a:off x="434965" y="724593"/>
          <a:ext cx="1856175" cy="33940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328654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A particular category occurs too often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Relative frequency of that category is equal to or above a threshold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Algorithm may not anticipate</a:t>
          </a:r>
        </a:p>
      </dsp:txBody>
      <dsp:txXfrm>
        <a:off x="434965" y="724593"/>
        <a:ext cx="1856175" cy="3394043"/>
      </dsp:txXfrm>
    </dsp:sp>
    <dsp:sp modelId="{658D1892-A7FA-435A-95E9-2E58D14C8519}">
      <dsp:nvSpPr>
        <dsp:cNvPr id="0" name=""/>
        <dsp:cNvSpPr/>
      </dsp:nvSpPr>
      <dsp:spPr>
        <a:xfrm>
          <a:off x="62318" y="232700"/>
          <a:ext cx="745293" cy="74529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84533-3813-4C77-8876-7B94DAE297C7}">
      <dsp:nvSpPr>
        <dsp:cNvPr id="0" name=""/>
        <dsp:cNvSpPr/>
      </dsp:nvSpPr>
      <dsp:spPr>
        <a:xfrm rot="16200000">
          <a:off x="1272333" y="2235292"/>
          <a:ext cx="3394043" cy="372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8654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Many Distinct Categories</a:t>
          </a:r>
        </a:p>
      </dsp:txBody>
      <dsp:txXfrm>
        <a:off x="1272333" y="2235292"/>
        <a:ext cx="3394043" cy="372646"/>
      </dsp:txXfrm>
    </dsp:sp>
    <dsp:sp modelId="{1AC898A1-6BFE-4715-B5A5-023931A7484F}">
      <dsp:nvSpPr>
        <dsp:cNvPr id="0" name=""/>
        <dsp:cNvSpPr/>
      </dsp:nvSpPr>
      <dsp:spPr>
        <a:xfrm>
          <a:off x="3155678" y="724593"/>
          <a:ext cx="1856175" cy="33940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328654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Many categories occur rarely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Relative frequencies of the majority of categories are below a threshold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May consume lot of resources</a:t>
          </a:r>
        </a:p>
      </dsp:txBody>
      <dsp:txXfrm>
        <a:off x="3155678" y="724593"/>
        <a:ext cx="1856175" cy="3394043"/>
      </dsp:txXfrm>
    </dsp:sp>
    <dsp:sp modelId="{8B6C8E2C-F59E-4FA6-B470-415301A658B5}">
      <dsp:nvSpPr>
        <dsp:cNvPr id="0" name=""/>
        <dsp:cNvSpPr/>
      </dsp:nvSpPr>
      <dsp:spPr>
        <a:xfrm>
          <a:off x="2783032" y="232700"/>
          <a:ext cx="745293" cy="74529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AD89B-6816-46DE-9EBA-2C5C9194A771}">
      <dsp:nvSpPr>
        <dsp:cNvPr id="0" name=""/>
        <dsp:cNvSpPr/>
      </dsp:nvSpPr>
      <dsp:spPr>
        <a:xfrm rot="16200000">
          <a:off x="3993047" y="2235292"/>
          <a:ext cx="3394043" cy="372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8654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Constant Value</a:t>
          </a:r>
        </a:p>
      </dsp:txBody>
      <dsp:txXfrm>
        <a:off x="3993047" y="2235292"/>
        <a:ext cx="3394043" cy="372646"/>
      </dsp:txXfrm>
    </dsp:sp>
    <dsp:sp modelId="{B46BB1AB-C9E7-42A8-94B8-0E6C5A60AE00}">
      <dsp:nvSpPr>
        <dsp:cNvPr id="0" name=""/>
        <dsp:cNvSpPr/>
      </dsp:nvSpPr>
      <dsp:spPr>
        <a:xfrm>
          <a:off x="5876392" y="724593"/>
          <a:ext cx="1856175" cy="33940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328654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The values are within a narrow range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Coefficient of Variation (</a:t>
          </a:r>
          <a:r>
            <a:rPr lang="en-US" sz="1700" kern="1200" dirty="0" err="1"/>
            <a:t>Std.Dev</a:t>
          </a:r>
          <a:r>
            <a:rPr lang="en-US" sz="1700" kern="1200" dirty="0"/>
            <a:t>. / Mean) is below a threshold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May cause machine underflow</a:t>
          </a:r>
        </a:p>
      </dsp:txBody>
      <dsp:txXfrm>
        <a:off x="5876392" y="724593"/>
        <a:ext cx="1856175" cy="3394043"/>
      </dsp:txXfrm>
    </dsp:sp>
    <dsp:sp modelId="{C4848B12-7E23-4A6C-B7D1-BCE3DE87CE7F}">
      <dsp:nvSpPr>
        <dsp:cNvPr id="0" name=""/>
        <dsp:cNvSpPr/>
      </dsp:nvSpPr>
      <dsp:spPr>
        <a:xfrm>
          <a:off x="5503745" y="232700"/>
          <a:ext cx="745293" cy="74529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ACFF58-7A2A-4A64-8D81-CAFD2FF91BD3}">
      <dsp:nvSpPr>
        <dsp:cNvPr id="0" name=""/>
        <dsp:cNvSpPr/>
      </dsp:nvSpPr>
      <dsp:spPr>
        <a:xfrm rot="16200000">
          <a:off x="6713761" y="2235292"/>
          <a:ext cx="3394043" cy="372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8654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Missing Value</a:t>
          </a:r>
        </a:p>
      </dsp:txBody>
      <dsp:txXfrm>
        <a:off x="6713761" y="2235292"/>
        <a:ext cx="3394043" cy="372646"/>
      </dsp:txXfrm>
    </dsp:sp>
    <dsp:sp modelId="{54DF57AD-C0C3-4BFE-AC71-4A32FD4247D1}">
      <dsp:nvSpPr>
        <dsp:cNvPr id="0" name=""/>
        <dsp:cNvSpPr/>
      </dsp:nvSpPr>
      <dsp:spPr>
        <a:xfrm>
          <a:off x="8597106" y="724593"/>
          <a:ext cx="1856175" cy="33940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328654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Majority of observations are missing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Percent of missing observations is above a threshold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Algorithm may not handle</a:t>
          </a:r>
        </a:p>
      </dsp:txBody>
      <dsp:txXfrm>
        <a:off x="8597106" y="724593"/>
        <a:ext cx="1856175" cy="3394043"/>
      </dsp:txXfrm>
    </dsp:sp>
    <dsp:sp modelId="{4BC1BE8E-BC44-4D43-B8C4-2B1A707F8EF5}">
      <dsp:nvSpPr>
        <dsp:cNvPr id="0" name=""/>
        <dsp:cNvSpPr/>
      </dsp:nvSpPr>
      <dsp:spPr>
        <a:xfrm>
          <a:off x="8224459" y="232700"/>
          <a:ext cx="745293" cy="74529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86B0A-D4DD-4DED-AF9A-A0F2E2084DA6}">
      <dsp:nvSpPr>
        <dsp:cNvPr id="0" name=""/>
        <dsp:cNvSpPr/>
      </dsp:nvSpPr>
      <dsp:spPr>
        <a:xfrm>
          <a:off x="0" y="380742"/>
          <a:ext cx="6558223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Certain features are included whatsoever</a:t>
          </a:r>
          <a:br>
            <a:rPr lang="en-US" sz="2800" kern="1200" dirty="0"/>
          </a:br>
          <a:r>
            <a:rPr lang="en-US" sz="2800" kern="1200" dirty="0"/>
            <a:t>due to business practice in an industry</a:t>
          </a:r>
        </a:p>
      </dsp:txBody>
      <dsp:txXfrm>
        <a:off x="31862" y="412604"/>
        <a:ext cx="6494499" cy="1024110"/>
      </dsp:txXfrm>
    </dsp:sp>
    <dsp:sp modelId="{A4C371BA-93F6-4078-9198-1E668DC4F9F2}">
      <dsp:nvSpPr>
        <dsp:cNvPr id="0" name=""/>
        <dsp:cNvSpPr/>
      </dsp:nvSpPr>
      <dsp:spPr>
        <a:xfrm>
          <a:off x="0" y="1664386"/>
          <a:ext cx="1087834" cy="1087834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40D8D-D2CE-48A2-B345-4DBA1755D3F5}">
      <dsp:nvSpPr>
        <dsp:cNvPr id="0" name=""/>
        <dsp:cNvSpPr/>
      </dsp:nvSpPr>
      <dsp:spPr>
        <a:xfrm>
          <a:off x="1153104" y="1664386"/>
          <a:ext cx="5405119" cy="108783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U.S. regions or census tracts for data that have a geographical element </a:t>
          </a:r>
        </a:p>
      </dsp:txBody>
      <dsp:txXfrm>
        <a:off x="1206217" y="1717499"/>
        <a:ext cx="5298893" cy="981608"/>
      </dsp:txXfrm>
    </dsp:sp>
    <dsp:sp modelId="{E9FD14ED-4BF7-47AA-838A-8EEA08D9E184}">
      <dsp:nvSpPr>
        <dsp:cNvPr id="0" name=""/>
        <dsp:cNvSpPr/>
      </dsp:nvSpPr>
      <dsp:spPr>
        <a:xfrm>
          <a:off x="0" y="2882761"/>
          <a:ext cx="1087834" cy="1087834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267DB-3D02-4E0F-A42E-423EE711D9F8}">
      <dsp:nvSpPr>
        <dsp:cNvPr id="0" name=""/>
        <dsp:cNvSpPr/>
      </dsp:nvSpPr>
      <dsp:spPr>
        <a:xfrm>
          <a:off x="1153104" y="2882761"/>
          <a:ext cx="5405119" cy="108783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Marketing incentives in studying customer purchase behavior</a:t>
          </a:r>
        </a:p>
      </dsp:txBody>
      <dsp:txXfrm>
        <a:off x="1206217" y="2935874"/>
        <a:ext cx="5298893" cy="9816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F980A-F0B8-425C-A18B-9577C564E95E}">
      <dsp:nvSpPr>
        <dsp:cNvPr id="0" name=""/>
        <dsp:cNvSpPr/>
      </dsp:nvSpPr>
      <dsp:spPr>
        <a:xfrm>
          <a:off x="795" y="120813"/>
          <a:ext cx="3424758" cy="4109710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Number of Features</a:t>
          </a:r>
        </a:p>
      </dsp:txBody>
      <dsp:txXfrm rot="16200000">
        <a:off x="-1341709" y="1463319"/>
        <a:ext cx="3369962" cy="684951"/>
      </dsp:txXfrm>
    </dsp:sp>
    <dsp:sp modelId="{2BD846E4-8122-4AE9-8241-0121E3AF65E9}">
      <dsp:nvSpPr>
        <dsp:cNvPr id="0" name=""/>
        <dsp:cNvSpPr/>
      </dsp:nvSpPr>
      <dsp:spPr>
        <a:xfrm>
          <a:off x="685747" y="120813"/>
          <a:ext cx="2551445" cy="410971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From the viewpoint of a data scientist, too many features may be equally troublesome as too few features</a:t>
          </a:r>
        </a:p>
      </dsp:txBody>
      <dsp:txXfrm>
        <a:off x="685747" y="120813"/>
        <a:ext cx="2551445" cy="4109710"/>
      </dsp:txXfrm>
    </dsp:sp>
    <dsp:sp modelId="{35BDA4DC-F6EB-4286-900A-2D7EB14637A0}">
      <dsp:nvSpPr>
        <dsp:cNvPr id="0" name=""/>
        <dsp:cNvSpPr/>
      </dsp:nvSpPr>
      <dsp:spPr>
        <a:xfrm>
          <a:off x="3545420" y="120813"/>
          <a:ext cx="3424758" cy="4109710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Learner Algorithm</a:t>
          </a:r>
        </a:p>
      </dsp:txBody>
      <dsp:txXfrm rot="16200000">
        <a:off x="2202915" y="1463319"/>
        <a:ext cx="3369962" cy="684951"/>
      </dsp:txXfrm>
    </dsp:sp>
    <dsp:sp modelId="{C9AA7FB9-3C80-4914-B32A-676972D0A243}">
      <dsp:nvSpPr>
        <dsp:cNvPr id="0" name=""/>
        <dsp:cNvSpPr/>
      </dsp:nvSpPr>
      <dsp:spPr>
        <a:xfrm rot="5400000">
          <a:off x="3260397" y="3389010"/>
          <a:ext cx="604294" cy="513713"/>
        </a:xfrm>
        <a:prstGeom prst="flowChartExtract">
          <a:avLst/>
        </a:prstGeom>
        <a:solidFill>
          <a:schemeClr val="accent4">
            <a:lumMod val="60000"/>
            <a:lumOff val="4000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B3C03-C0C1-40AF-8529-0E5D5B3D5383}">
      <dsp:nvSpPr>
        <dsp:cNvPr id="0" name=""/>
        <dsp:cNvSpPr/>
      </dsp:nvSpPr>
      <dsp:spPr>
        <a:xfrm>
          <a:off x="4230372" y="120813"/>
          <a:ext cx="2551445" cy="410971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 algorithm is useful and effective only if it can take all the features that are specified, no matter how powerful it is</a:t>
          </a:r>
        </a:p>
      </dsp:txBody>
      <dsp:txXfrm>
        <a:off x="4230372" y="120813"/>
        <a:ext cx="2551445" cy="4109710"/>
      </dsp:txXfrm>
    </dsp:sp>
    <dsp:sp modelId="{469858F8-B8AB-4D0E-BB76-0184D2DBAA1C}">
      <dsp:nvSpPr>
        <dsp:cNvPr id="0" name=""/>
        <dsp:cNvSpPr/>
      </dsp:nvSpPr>
      <dsp:spPr>
        <a:xfrm>
          <a:off x="7090045" y="120813"/>
          <a:ext cx="3424758" cy="4109710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Identify the Helpful</a:t>
          </a:r>
        </a:p>
      </dsp:txBody>
      <dsp:txXfrm rot="16200000">
        <a:off x="5747540" y="1463319"/>
        <a:ext cx="3369962" cy="684951"/>
      </dsp:txXfrm>
    </dsp:sp>
    <dsp:sp modelId="{5DE6A3B6-3ACE-4ADD-B568-A08519F16625}">
      <dsp:nvSpPr>
        <dsp:cNvPr id="0" name=""/>
        <dsp:cNvSpPr/>
      </dsp:nvSpPr>
      <dsp:spPr>
        <a:xfrm rot="5400000">
          <a:off x="6805022" y="3389010"/>
          <a:ext cx="604294" cy="513713"/>
        </a:xfrm>
        <a:prstGeom prst="flowChartExtract">
          <a:avLst/>
        </a:prstGeom>
        <a:solidFill>
          <a:schemeClr val="accent4">
            <a:lumMod val="60000"/>
            <a:lumOff val="4000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D7B8D8-2019-40F7-9992-56D7D119A34B}">
      <dsp:nvSpPr>
        <dsp:cNvPr id="0" name=""/>
        <dsp:cNvSpPr/>
      </dsp:nvSpPr>
      <dsp:spPr>
        <a:xfrm>
          <a:off x="7774997" y="120813"/>
          <a:ext cx="2551445" cy="410971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Therefore, we need to identify the features that help predict the target accurately before specifying them in the algorithm</a:t>
          </a:r>
        </a:p>
      </dsp:txBody>
      <dsp:txXfrm>
        <a:off x="7774997" y="120813"/>
        <a:ext cx="2551445" cy="41097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794F1-6959-4561-B210-2EEE8983DBBB}">
      <dsp:nvSpPr>
        <dsp:cNvPr id="0" name=""/>
        <dsp:cNvSpPr/>
      </dsp:nvSpPr>
      <dsp:spPr>
        <a:xfrm>
          <a:off x="2103119" y="0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IF the feature is statistically independent of the target variable, then the feature will not help predict the target variable</a:t>
          </a:r>
        </a:p>
      </dsp:txBody>
      <dsp:txXfrm>
        <a:off x="3182745" y="28038"/>
        <a:ext cx="7304816" cy="901218"/>
      </dsp:txXfrm>
    </dsp:sp>
    <dsp:sp modelId="{BD9EE206-5AC5-4641-99EC-E3FDBBAC70E7}">
      <dsp:nvSpPr>
        <dsp:cNvPr id="0" name=""/>
        <dsp:cNvSpPr/>
      </dsp:nvSpPr>
      <dsp:spPr>
        <a:xfrm>
          <a:off x="1398574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THEN the relative frequencies (or percentages) across the target categories are the </a:t>
          </a:r>
          <a:r>
            <a:rPr lang="en-US" sz="2200" u="sng" kern="1200" dirty="0"/>
            <a:t>same</a:t>
          </a:r>
          <a:r>
            <a:rPr lang="en-US" sz="2200" kern="1200" dirty="0"/>
            <a:t> for each feature’s category</a:t>
          </a:r>
        </a:p>
      </dsp:txBody>
      <dsp:txXfrm>
        <a:off x="2753399" y="1159385"/>
        <a:ext cx="7029617" cy="901218"/>
      </dsp:txXfrm>
    </dsp:sp>
    <dsp:sp modelId="{E53EA39B-D4A4-43EC-BA5B-A7D245813746}">
      <dsp:nvSpPr>
        <dsp:cNvPr id="0" name=""/>
        <dsp:cNvSpPr/>
      </dsp:nvSpPr>
      <dsp:spPr>
        <a:xfrm>
          <a:off x="704545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THEREFORE, the common relative frequencies are be estimated by </a:t>
          </a:r>
          <a14:m xmlns:a14="http://schemas.microsoft.com/office/drawing/2010/main">
            <m:oMath xmlns:m="http://schemas.openxmlformats.org/officeDocument/2006/math">
              <m:f>
                <m:fPr>
                  <m:type m:val="lin"/>
                  <m:ctrlPr>
                    <a:rPr lang="en-US" sz="220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b>
                    <m:sSubPr>
                      <m:ctrlPr>
                        <a:rPr lang="en-US" sz="22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i="1" kern="120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200" i="1" kern="12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kern="1200">
                          <a:latin typeface="Cambria Math" panose="02040503050406030204" pitchFamily="18" charset="0"/>
                        </a:rPr>
                        <m:t>𝑗</m:t>
                      </m:r>
                    </m:sub>
                  </m:sSub>
                </m:num>
                <m:den>
                  <m:sSub>
                    <m:sSubPr>
                      <m:ctrlPr>
                        <a:rPr lang="en-US" sz="22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i="1" kern="120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200" i="1" kern="12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</m:sub>
                  </m:sSub>
                </m:den>
              </m:f>
              <m:r>
                <a:rPr lang="en-US" sz="2200" b="0" i="1" kern="1200" smtClean="0">
                  <a:latin typeface="Cambria Math" panose="02040503050406030204" pitchFamily="18" charset="0"/>
                </a:rPr>
                <m:t>,</m:t>
              </m:r>
              <m:r>
                <a:rPr lang="en-US" sz="2200" b="0" i="1" kern="1200" smtClean="0">
                  <a:latin typeface="Cambria Math" panose="02040503050406030204" pitchFamily="18" charset="0"/>
                </a:rPr>
                <m:t>𝑗</m:t>
              </m:r>
              <m:r>
                <a:rPr lang="en-US" sz="2200" b="0" i="1" kern="1200" smtClean="0">
                  <a:latin typeface="Cambria Math" panose="02040503050406030204" pitchFamily="18" charset="0"/>
                </a:rPr>
                <m:t>=1,…,</m:t>
              </m:r>
              <m:r>
                <a:rPr lang="en-US" sz="2200" b="0" i="1" kern="1200" smtClean="0">
                  <a:latin typeface="Cambria Math" panose="02040503050406030204" pitchFamily="18" charset="0"/>
                </a:rPr>
                <m:t>𝐾</m:t>
              </m:r>
            </m:oMath>
          </a14:m>
          <a:endParaRPr lang="en-US" sz="2200" kern="1200" dirty="0"/>
        </a:p>
      </dsp:txBody>
      <dsp:txXfrm>
        <a:off x="2048854" y="2290733"/>
        <a:ext cx="7040133" cy="901218"/>
      </dsp:txXfrm>
    </dsp:sp>
    <dsp:sp modelId="{58F19910-06A9-4FA8-935D-5903561F865F}">
      <dsp:nvSpPr>
        <dsp:cNvPr id="0" name=""/>
        <dsp:cNvSpPr/>
      </dsp:nvSpPr>
      <dsp:spPr>
        <a:xfrm>
          <a:off x="0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HENCE, the expected count in the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n-US" sz="22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𝑗</m:t>
                  </m:r>
                </m:e>
              </m:d>
            </m:oMath>
          </a14:m>
          <a:r>
            <a:rPr lang="en-US" sz="2200" kern="1200" dirty="0"/>
            <a:t> cell is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𝐸</m:t>
                  </m:r>
                </m:e>
                <m:sub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𝑖𝑗</m:t>
                  </m:r>
                </m:sub>
              </m:sSub>
              <m:r>
                <a:rPr lang="en-US" sz="2200" b="0" i="1" kern="1200" smtClean="0"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n-US" sz="22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𝑛</m:t>
                  </m:r>
                </m:e>
                <m:sub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+</m:t>
                  </m:r>
                </m:sub>
              </m:sSub>
              <m:f>
                <m:fPr>
                  <m:ctrlPr>
                    <a:rPr lang="en-US" sz="22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b>
                    <m:sSubPr>
                      <m:ctrlPr>
                        <a:rPr lang="en-US" sz="22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𝑗</m:t>
                      </m:r>
                    </m:sub>
                  </m:sSub>
                </m:num>
                <m:den>
                  <m:sSub>
                    <m:sSubPr>
                      <m:ctrlPr>
                        <a:rPr lang="en-US" sz="22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++</m:t>
                      </m:r>
                    </m:sub>
                  </m:sSub>
                </m:den>
              </m:f>
            </m:oMath>
          </a14:m>
          <a:endParaRPr lang="en-US" sz="2200" kern="1200" dirty="0"/>
        </a:p>
      </dsp:txBody>
      <dsp:txXfrm>
        <a:off x="1354824" y="3422081"/>
        <a:ext cx="7029617" cy="901218"/>
      </dsp:txXfrm>
    </dsp:sp>
    <dsp:sp modelId="{7DD9E798-6712-4E09-8849-DA2B23FB2DAF}">
      <dsp:nvSpPr>
        <dsp:cNvPr id="0" name=""/>
        <dsp:cNvSpPr/>
      </dsp:nvSpPr>
      <dsp:spPr>
        <a:xfrm>
          <a:off x="2103119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243123" y="733200"/>
        <a:ext cx="342233" cy="468236"/>
      </dsp:txXfrm>
    </dsp:sp>
    <dsp:sp modelId="{BD0C5D94-23EA-459B-80DE-36F0D0C85536}">
      <dsp:nvSpPr>
        <dsp:cNvPr id="0" name=""/>
        <dsp:cNvSpPr/>
      </dsp:nvSpPr>
      <dsp:spPr>
        <a:xfrm>
          <a:off x="1398574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1538578" y="1864548"/>
        <a:ext cx="342233" cy="468236"/>
      </dsp:txXfrm>
    </dsp:sp>
    <dsp:sp modelId="{52066F07-F03D-44BD-8FEC-686A98D9F4A6}">
      <dsp:nvSpPr>
        <dsp:cNvPr id="0" name=""/>
        <dsp:cNvSpPr/>
      </dsp:nvSpPr>
      <dsp:spPr>
        <a:xfrm>
          <a:off x="704545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44549" y="2995896"/>
        <a:ext cx="342233" cy="46823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794F1-6959-4561-B210-2EEE8983DBBB}">
      <dsp:nvSpPr>
        <dsp:cNvPr id="0" name=""/>
        <dsp:cNvSpPr/>
      </dsp:nvSpPr>
      <dsp:spPr>
        <a:xfrm>
          <a:off x="2103119" y="0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IF the feature is statistically independent of the target variable, then the feature will not help predict the target variable</a:t>
          </a:r>
        </a:p>
      </dsp:txBody>
      <dsp:txXfrm>
        <a:off x="3182745" y="28038"/>
        <a:ext cx="7304816" cy="901218"/>
      </dsp:txXfrm>
    </dsp:sp>
    <dsp:sp modelId="{BD9EE206-5AC5-4641-99EC-E3FDBBAC70E7}">
      <dsp:nvSpPr>
        <dsp:cNvPr id="0" name=""/>
        <dsp:cNvSpPr/>
      </dsp:nvSpPr>
      <dsp:spPr>
        <a:xfrm>
          <a:off x="1398574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THEN the target has the same mean across all feature’s categories</a:t>
          </a:r>
        </a:p>
      </dsp:txBody>
      <dsp:txXfrm>
        <a:off x="2753399" y="1159385"/>
        <a:ext cx="7029617" cy="901218"/>
      </dsp:txXfrm>
    </dsp:sp>
    <dsp:sp modelId="{E53EA39B-D4A4-43EC-BA5B-A7D245813746}">
      <dsp:nvSpPr>
        <dsp:cNvPr id="0" name=""/>
        <dsp:cNvSpPr/>
      </dsp:nvSpPr>
      <dsp:spPr>
        <a:xfrm>
          <a:off x="704545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THEREFORE, both </a:t>
          </a:r>
          <a14:m xmlns:a14="http://schemas.microsoft.com/office/drawing/2010/main">
            <m:oMath xmlns:m="http://schemas.openxmlformats.org/officeDocument/2006/math">
              <m:f>
                <m:fPr>
                  <m:type m:val="lin"/>
                  <m:ctrlPr>
                    <a:rPr lang="en-US" sz="22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𝑆𝑆𝐺</m:t>
                  </m:r>
                </m:num>
                <m:den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𝐷𝐹𝐺</m:t>
                  </m:r>
                </m:den>
              </m:f>
            </m:oMath>
          </a14:m>
          <a:r>
            <a:rPr lang="en-US" sz="2200" kern="1200" dirty="0"/>
            <a:t> and </a:t>
          </a:r>
          <a14:m xmlns:a14="http://schemas.microsoft.com/office/drawing/2010/main">
            <m:oMath xmlns:m="http://schemas.openxmlformats.org/officeDocument/2006/math">
              <m:f>
                <m:fPr>
                  <m:type m:val="lin"/>
                  <m:ctrlPr>
                    <a:rPr lang="en-US" sz="22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𝑆𝑆𝑊</m:t>
                  </m:r>
                </m:num>
                <m:den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𝐷𝐹𝑊</m:t>
                  </m:r>
                </m:den>
              </m:f>
            </m:oMath>
          </a14:m>
          <a:r>
            <a:rPr lang="en-US" sz="2200" kern="1200" dirty="0"/>
            <a:t> both estimate the population variance.</a:t>
          </a:r>
        </a:p>
      </dsp:txBody>
      <dsp:txXfrm>
        <a:off x="2048854" y="2290733"/>
        <a:ext cx="7040133" cy="901218"/>
      </dsp:txXfrm>
    </dsp:sp>
    <dsp:sp modelId="{58F19910-06A9-4FA8-935D-5903561F865F}">
      <dsp:nvSpPr>
        <dsp:cNvPr id="0" name=""/>
        <dsp:cNvSpPr/>
      </dsp:nvSpPr>
      <dsp:spPr>
        <a:xfrm>
          <a:off x="0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HENCE, the ratio </a:t>
          </a:r>
          <a14:m xmlns:a14="http://schemas.microsoft.com/office/drawing/2010/main">
            <m:oMath xmlns:m="http://schemas.openxmlformats.org/officeDocument/2006/math">
              <m:r>
                <a:rPr lang="en-US" sz="2200" b="0" i="1" kern="1200" smtClean="0">
                  <a:latin typeface="Cambria Math" panose="02040503050406030204" pitchFamily="18" charset="0"/>
                </a:rPr>
                <m:t>𝐹</m:t>
              </m:r>
              <m:r>
                <a:rPr lang="en-US" sz="22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22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f>
                    <m:fPr>
                      <m:type m:val="lin"/>
                      <m:ctrlPr>
                        <a:rPr lang="en-US" sz="2200" b="0" i="1" kern="1200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𝑆𝑆𝐺</m:t>
                      </m:r>
                    </m:num>
                    <m:den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𝐷𝐹𝐺</m:t>
                      </m:r>
                    </m:den>
                  </m:f>
                </m:num>
                <m:den>
                  <m:f>
                    <m:fPr>
                      <m:type m:val="lin"/>
                      <m:ctrlPr>
                        <a:rPr lang="en-US" sz="2200" b="0" i="1" kern="1200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𝑆𝑆𝑊</m:t>
                      </m:r>
                    </m:num>
                    <m:den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𝐷𝐹𝑊</m:t>
                      </m:r>
                    </m:den>
                  </m:f>
                </m:den>
              </m:f>
            </m:oMath>
          </a14:m>
          <a:r>
            <a:rPr lang="en-US" sz="2200" kern="1200" dirty="0"/>
            <a:t> follows a F distribution</a:t>
          </a:r>
        </a:p>
      </dsp:txBody>
      <dsp:txXfrm>
        <a:off x="1354824" y="3422081"/>
        <a:ext cx="7029617" cy="901218"/>
      </dsp:txXfrm>
    </dsp:sp>
    <dsp:sp modelId="{7DD9E798-6712-4E09-8849-DA2B23FB2DAF}">
      <dsp:nvSpPr>
        <dsp:cNvPr id="0" name=""/>
        <dsp:cNvSpPr/>
      </dsp:nvSpPr>
      <dsp:spPr>
        <a:xfrm>
          <a:off x="2103119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243123" y="733200"/>
        <a:ext cx="342233" cy="468236"/>
      </dsp:txXfrm>
    </dsp:sp>
    <dsp:sp modelId="{BD0C5D94-23EA-459B-80DE-36F0D0C85536}">
      <dsp:nvSpPr>
        <dsp:cNvPr id="0" name=""/>
        <dsp:cNvSpPr/>
      </dsp:nvSpPr>
      <dsp:spPr>
        <a:xfrm>
          <a:off x="1398574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1538578" y="1864548"/>
        <a:ext cx="342233" cy="468236"/>
      </dsp:txXfrm>
    </dsp:sp>
    <dsp:sp modelId="{52066F07-F03D-44BD-8FEC-686A98D9F4A6}">
      <dsp:nvSpPr>
        <dsp:cNvPr id="0" name=""/>
        <dsp:cNvSpPr/>
      </dsp:nvSpPr>
      <dsp:spPr>
        <a:xfrm>
          <a:off x="704545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44549" y="2995896"/>
        <a:ext cx="342233" cy="468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89237F10-8943-4457-A61F-7A2A0E202088}" type="datetimeFigureOut">
              <a:rPr lang="en-US" smtClean="0"/>
              <a:t>10/16/2019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83394041-AB16-4FF7-A9C5-62D99BEC9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6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349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782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28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63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3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58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75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1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111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409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6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48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58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46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41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404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9933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846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900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5543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755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50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4761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8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6559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0750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886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2945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5430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387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078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080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95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5935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3601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721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9587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6806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8344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5884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6058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7966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887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04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448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2362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30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52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45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80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6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C25F-65ED-4B73-85C5-202F4C738597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6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1023-42B8-48D6-8759-38078A4B79CC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1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EC69A-F500-4A9D-B61C-F5091DD2C727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F077-5ADA-4D53-9C31-27E136949202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C20BA80-1909-427C-B3BD-3DD8AEAF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2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D5EF-D3AA-4DDB-99C8-497F8A27F6F0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569DA-F0BE-48C2-9E54-DD6F731B072E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9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D457-FAAA-480B-BC00-0D6A59C1AA3D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1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234F5-3FB1-4F32-836D-B57BA95CBC29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3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F2E3-AE90-488D-8146-868293815B65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1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740AA-A86E-4197-8C83-723554E81E00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5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2A70-A184-4158-8A37-ADCD1DFAD00B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7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EF0BB-8B56-4A48-9893-D90F7549EB85}" type="datetime1">
              <a:rPr lang="en-US" smtClean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38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9.xm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0.xm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13" Type="http://schemas.openxmlformats.org/officeDocument/2006/relationships/diagramColors" Target="../diagrams/colors11.xml"/><Relationship Id="rId3" Type="http://schemas.openxmlformats.org/officeDocument/2006/relationships/image" Target="../media/image49.png"/><Relationship Id="rId7" Type="http://schemas.openxmlformats.org/officeDocument/2006/relationships/diagramQuickStyle" Target="../diagrams/quickStyle11.xml"/><Relationship Id="rId12" Type="http://schemas.openxmlformats.org/officeDocument/2006/relationships/diagramQuickStyle" Target="../diagrams/quickStyle1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11" Type="http://schemas.openxmlformats.org/officeDocument/2006/relationships/diagramLayout" Target="../diagrams/layout11.xml"/><Relationship Id="rId5" Type="http://schemas.openxmlformats.org/officeDocument/2006/relationships/diagramData" Target="../diagrams/data14.xml"/><Relationship Id="rId10" Type="http://schemas.openxmlformats.org/officeDocument/2006/relationships/diagramData" Target="../diagrams/data15.xml"/><Relationship Id="rId4" Type="http://schemas.openxmlformats.org/officeDocument/2006/relationships/image" Target="../media/image5.jpeg"/><Relationship Id="rId9" Type="http://schemas.microsoft.com/office/2007/relationships/diagramDrawing" Target="../diagrams/drawing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430.pn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7.xml"/><Relationship Id="rId4" Type="http://schemas.openxmlformats.org/officeDocument/2006/relationships/image" Target="../media/image5.jpeg"/><Relationship Id="rId9" Type="http://schemas.microsoft.com/office/2007/relationships/diagramDrawing" Target="../diagrams/drawing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Data" Target="../diagrams/data18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.jpe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2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22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23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6514" y="2117627"/>
            <a:ext cx="8098971" cy="1885206"/>
          </a:xfrm>
          <a:noFill/>
        </p:spPr>
        <p:txBody>
          <a:bodyPr>
            <a:noAutofit/>
          </a:bodyPr>
          <a:lstStyle/>
          <a:p>
            <a:br>
              <a:rPr lang="en-US" sz="7000" b="1" dirty="0">
                <a:solidFill>
                  <a:schemeClr val="bg1"/>
                </a:solidFill>
              </a:rPr>
            </a:br>
            <a:br>
              <a:rPr lang="en-US" sz="7000" b="1" dirty="0">
                <a:solidFill>
                  <a:schemeClr val="bg1"/>
                </a:solidFill>
              </a:rPr>
            </a:br>
            <a:br>
              <a:rPr lang="en-US" sz="7000" b="1" dirty="0">
                <a:solidFill>
                  <a:schemeClr val="bg1"/>
                </a:solidFill>
              </a:rPr>
            </a:br>
            <a: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  <a:t>CS 584</a:t>
            </a:r>
            <a:b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  <a:t>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40373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Week 9</a:t>
            </a:r>
          </a:p>
          <a:p>
            <a:r>
              <a:rPr lang="en-US" sz="4000" dirty="0"/>
              <a:t>October 16,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1C20BA80-1909-427C-B3BD-3DD8AEAFD5BE}" type="slidenum">
              <a:rPr lang="en-US" smtClean="0">
                <a:solidFill>
                  <a:srgbClr val="FFFF00"/>
                </a:solidFill>
              </a:rPr>
              <a:t>1</a:t>
            </a:fld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1E5C9E-5B35-47BB-8A82-326EB9820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"/>
            <a:ext cx="12192000" cy="1316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31395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Identify the Helpful Features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690B413-93BC-44EE-A8D0-C098A6F0FB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024883"/>
              </p:ext>
            </p:extLst>
          </p:nvPr>
        </p:nvGraphicFramePr>
        <p:xfrm>
          <a:off x="838200" y="1825625"/>
          <a:ext cx="10515600" cy="324961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264203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40763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88715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97049470"/>
                    </a:ext>
                  </a:extLst>
                </a:gridCol>
              </a:tblGrid>
              <a:tr h="81240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Appropriate</a:t>
                      </a:r>
                      <a:br>
                        <a:rPr lang="en-US" sz="2800" dirty="0"/>
                      </a:br>
                      <a:r>
                        <a:rPr lang="en-US" sz="2800" dirty="0"/>
                        <a:t>Statistical Test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Target Variable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594273"/>
                  </a:ext>
                </a:extLst>
              </a:tr>
              <a:tr h="812403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Categorical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Interval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21205"/>
                  </a:ext>
                </a:extLst>
              </a:tr>
              <a:tr h="812403"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Input 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Categorical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Chi-square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ANOVA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85058"/>
                  </a:ext>
                </a:extLst>
              </a:tr>
              <a:tr h="81240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Interval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Deviance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Regression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5025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AF6A8E4-B3BD-4A93-9A14-CFB27CC79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244917"/>
              </p:ext>
            </p:extLst>
          </p:nvPr>
        </p:nvGraphicFramePr>
        <p:xfrm>
          <a:off x="11358390" y="3283027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154648946"/>
                    </a:ext>
                  </a:extLst>
                </a:gridCol>
              </a:tblGrid>
              <a:tr h="1652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35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484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Chi-square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the categorical target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categories</a:t>
                </a:r>
              </a:p>
              <a:p>
                <a:r>
                  <a:rPr lang="en-US" dirty="0"/>
                  <a:t>Suppose the categorical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categories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be the number of observations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category of the feature and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category of the target.</a:t>
                </a:r>
              </a:p>
              <a:p>
                <a:r>
                  <a:rPr lang="en-US" dirty="0"/>
                  <a:t>The marginal counts are:</a:t>
                </a:r>
              </a:p>
              <a:p>
                <a:pPr lvl="1"/>
                <a:r>
                  <a:rPr lang="en-US" dirty="0"/>
                  <a:t>Across Column: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Across Row: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Across Cell: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22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Chi-square Test – Poisson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assume that the counts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follow a Poisson distribution which is characterized by a single parameter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probability mass function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Under the Poisson distribution,</a:t>
                </a:r>
              </a:p>
              <a:p>
                <a:pPr lvl="1"/>
                <a:r>
                  <a:rPr lang="en-US" dirty="0"/>
                  <a:t>The expectation or the 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and</a:t>
                </a:r>
              </a:p>
              <a:p>
                <a:pPr lvl="1"/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26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Poisson Distribution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1F428-03DF-4B8D-88F8-D8994682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6356350"/>
            <a:ext cx="12182475" cy="51435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5A3BC8-4C90-4C72-9850-BE33C0EB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54663"/>
              </p:ext>
            </p:extLst>
          </p:nvPr>
        </p:nvGraphicFramePr>
        <p:xfrm>
          <a:off x="455917" y="2047337"/>
          <a:ext cx="112494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356">
                  <a:extLst>
                    <a:ext uri="{9D8B030D-6E8A-4147-A177-3AD203B41FA5}">
                      <a16:colId xmlns:a16="http://schemas.microsoft.com/office/drawing/2014/main" val="1078709782"/>
                    </a:ext>
                  </a:extLst>
                </a:gridCol>
                <a:gridCol w="1842812">
                  <a:extLst>
                    <a:ext uri="{9D8B030D-6E8A-4147-A177-3AD203B41FA5}">
                      <a16:colId xmlns:a16="http://schemas.microsoft.com/office/drawing/2014/main" val="133063971"/>
                    </a:ext>
                  </a:extLst>
                </a:gridCol>
                <a:gridCol w="1842812">
                  <a:extLst>
                    <a:ext uri="{9D8B030D-6E8A-4147-A177-3AD203B41FA5}">
                      <a16:colId xmlns:a16="http://schemas.microsoft.com/office/drawing/2014/main" val="1849767157"/>
                    </a:ext>
                  </a:extLst>
                </a:gridCol>
                <a:gridCol w="1842812">
                  <a:extLst>
                    <a:ext uri="{9D8B030D-6E8A-4147-A177-3AD203B41FA5}">
                      <a16:colId xmlns:a16="http://schemas.microsoft.com/office/drawing/2014/main" val="4250126192"/>
                    </a:ext>
                  </a:extLst>
                </a:gridCol>
                <a:gridCol w="1842812">
                  <a:extLst>
                    <a:ext uri="{9D8B030D-6E8A-4147-A177-3AD203B41FA5}">
                      <a16:colId xmlns:a16="http://schemas.microsoft.com/office/drawing/2014/main" val="733167812"/>
                    </a:ext>
                  </a:extLst>
                </a:gridCol>
                <a:gridCol w="1842812">
                  <a:extLst>
                    <a:ext uri="{9D8B030D-6E8A-4147-A177-3AD203B41FA5}">
                      <a16:colId xmlns:a16="http://schemas.microsoft.com/office/drawing/2014/main" val="1163866300"/>
                    </a:ext>
                  </a:extLst>
                </a:gridCol>
              </a:tblGrid>
              <a:tr h="334694">
                <a:tc>
                  <a:txBody>
                    <a:bodyPr/>
                    <a:lstStyle/>
                    <a:p>
                      <a:r>
                        <a:rPr lang="en-US" sz="1800" dirty="0"/>
                        <a:t>Python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Significance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Quantile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Random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928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scipy.stats.poisson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pmf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cdf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.sf()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ppf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.rvs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25992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AAB901E-0EEE-4C66-B391-F28672ECF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7" y="3155553"/>
            <a:ext cx="36576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6113E0-F8A6-4FE4-AB39-0643FE357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27" y="3155553"/>
            <a:ext cx="36576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05C5F1-4D86-4737-AFD6-D0945E379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737" y="3155553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97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Chi-square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normalized term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dirty="0"/>
                  <a:t> asymptotically follows a standard normal distribution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large.</a:t>
                </a:r>
              </a:p>
              <a:p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asymptotically follows a Chi-square distribution with one degree of freedom.</a:t>
                </a:r>
              </a:p>
              <a:p>
                <a:r>
                  <a:rPr lang="en-US" dirty="0"/>
                  <a:t>What is the distribution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Chi-square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12009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Karl Pearson (1857 – 1936), an English mathematician and biostatistician, proved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en-US" dirty="0"/>
                  <a:t> follows a Chi-Square distribution with positive degrees of freedom asymptotically.</a:t>
                </a:r>
              </a:p>
              <a:p>
                <a:r>
                  <a:rPr lang="en-US" dirty="0"/>
                  <a:t>The degrees of freedom depends on how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are computed.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120093" cy="4351338"/>
              </a:xfrm>
              <a:blipFill>
                <a:blip r:embed="rId3"/>
                <a:stretch>
                  <a:fillRect l="-1455" t="-2241" r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1028" name="Picture 4" descr="Image result for karl pearson">
            <a:extLst>
              <a:ext uri="{FF2B5EF4-FFF2-40B4-BE49-F238E27FC236}">
                <a16:creationId xmlns:a16="http://schemas.microsoft.com/office/drawing/2014/main" id="{75BE1F28-B8F7-42F3-805D-0A80633B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425" y="1604963"/>
            <a:ext cx="32133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615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Chi-Square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be a continuous random variable that takes values from this open interval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probability density function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is the degrees of freedom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is the complete Gamma function</a:t>
                </a:r>
              </a:p>
              <a:p>
                <a:r>
                  <a:rPr lang="en-US" dirty="0"/>
                  <a:t>The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</m:oMath>
                </a14:m>
                <a:r>
                  <a:rPr lang="en-US" dirty="0"/>
                  <a:t> (i.e., no closed-form). </a:t>
                </a:r>
              </a:p>
              <a:p>
                <a:r>
                  <a:rPr lang="en-US" dirty="0"/>
                  <a:t>The mean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the variance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, the Chi-square distribution is an Exponential distribution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2"/>
                <a:stretch>
                  <a:fillRect l="-986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6F3C6-A626-46EF-89A0-A71F6089A2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33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Chi-Square Distribution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5A3BC8-4C90-4C72-9850-BE33C0EBDE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2994" y="1867970"/>
          <a:ext cx="1126601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669">
                  <a:extLst>
                    <a:ext uri="{9D8B030D-6E8A-4147-A177-3AD203B41FA5}">
                      <a16:colId xmlns:a16="http://schemas.microsoft.com/office/drawing/2014/main" val="1078709782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133063971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1849767157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733167812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4053338179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1163866300"/>
                    </a:ext>
                  </a:extLst>
                </a:gridCol>
              </a:tblGrid>
              <a:tr h="334694">
                <a:tc>
                  <a:txBody>
                    <a:bodyPr/>
                    <a:lstStyle/>
                    <a:p>
                      <a:r>
                        <a:rPr lang="en-US" sz="1800" dirty="0"/>
                        <a:t>Python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Significance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Quantile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Random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928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scipy.stats.chi2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.pdf()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cdf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.sf()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ppf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rvs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25992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C75EF28-2E9B-4117-B538-C6A33CF1F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4" y="3201113"/>
            <a:ext cx="36576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ABE039-CE3A-48FA-A55E-6CF41D9D7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201113"/>
            <a:ext cx="3657600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0706A5-B90A-4633-8F1D-996FFFC6B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406" y="3201113"/>
            <a:ext cx="36576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D549B-217A-49F1-AFB6-8FA50593C4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5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Chi-square Test – Expected Count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D620AF-699F-4E4B-91CB-909ABEFE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4919764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D620AF-699F-4E4B-91CB-909ABEFE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4919764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44376C4-DE3C-4276-8AC6-A87B8AD1B9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908546"/>
              </p:ext>
            </p:extLst>
          </p:nvPr>
        </p:nvGraphicFramePr>
        <p:xfrm>
          <a:off x="248817" y="1679511"/>
          <a:ext cx="2438399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104980635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338828722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3983995761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1560646699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Feature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Target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48635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No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Yes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4437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9564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4070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5389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35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9259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ABFBFC6-8123-4704-BFB3-8861A6572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306131"/>
              </p:ext>
            </p:extLst>
          </p:nvPr>
        </p:nvGraphicFramePr>
        <p:xfrm>
          <a:off x="9601200" y="5191602"/>
          <a:ext cx="2438399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383720718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3171875482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176650296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3918484229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Feature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Target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29226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No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Yes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6968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0.4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741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effectLst/>
                        </a:rPr>
                        <a:t>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0.4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80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effectLst/>
                        </a:rPr>
                        <a:t>0.4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025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0.4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0.6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739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8448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Chi-square Test -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expected count in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cell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++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Pearson Chi-square statistic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one-sided significance (the probability on the right tail) from the Chi-square distribution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degrees of freedom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Reject the Independence Assumption if the</a:t>
                </a:r>
                <a:br>
                  <a:rPr lang="en-US" dirty="0"/>
                </a:br>
                <a:r>
                  <a:rPr lang="en-US" dirty="0"/>
                  <a:t>significance value is less than </a:t>
                </a:r>
                <a:r>
                  <a:rPr lang="el-GR" dirty="0"/>
                  <a:t>α</a:t>
                </a:r>
                <a:r>
                  <a:rPr lang="en-US" dirty="0"/>
                  <a:t>, say 0.05,</a:t>
                </a:r>
                <a:br>
                  <a:rPr lang="en-US" dirty="0"/>
                </a:br>
                <a:r>
                  <a:rPr lang="en-US" dirty="0"/>
                  <a:t>and identify this feature as useful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24" y="6400800"/>
            <a:ext cx="4233707" cy="457200"/>
          </a:xfrm>
          <a:prstGeom prst="rect">
            <a:avLst/>
          </a:prstGeom>
        </p:spPr>
      </p:pic>
      <p:pic>
        <p:nvPicPr>
          <p:cNvPr id="3074" name="Picture 2" descr="http://www.philender.com/courses/intro/notes3/xdist.gif">
            <a:extLst>
              <a:ext uri="{FF2B5EF4-FFF2-40B4-BE49-F238E27FC236}">
                <a16:creationId xmlns:a16="http://schemas.microsoft.com/office/drawing/2014/main" id="{BB130861-99A9-49DC-873A-55DC23D6A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689" y="4348163"/>
            <a:ext cx="318052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07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Week 9 Agenda: Dimension Reduction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55D19-90BE-4091-918C-6FF2213C01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81357"/>
              </p:ext>
            </p:extLst>
          </p:nvPr>
        </p:nvGraphicFramePr>
        <p:xfrm>
          <a:off x="838200" y="180154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039359-0B3D-4529-A009-FC46B6ED05CE}"/>
              </a:ext>
            </a:extLst>
          </p:cNvPr>
          <p:cNvSpPr/>
          <p:nvPr/>
        </p:nvSpPr>
        <p:spPr>
          <a:xfrm>
            <a:off x="3499869" y="6152880"/>
            <a:ext cx="3969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Chapter 6 of the Machine Learning book</a:t>
            </a:r>
          </a:p>
        </p:txBody>
      </p:sp>
    </p:spTree>
    <p:extLst>
      <p:ext uri="{BB962C8B-B14F-4D97-AF65-F5344CB8AC3E}">
        <p14:creationId xmlns:p14="http://schemas.microsoft.com/office/powerpoint/2010/main" val="27217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An</a:t>
            </a:r>
            <a:r>
              <a:rPr lang="en-US" b="1" dirty="0">
                <a:solidFill>
                  <a:schemeClr val="bg1"/>
                </a:solidFill>
              </a:rPr>
              <a:t>alysis </a:t>
            </a:r>
            <a:r>
              <a:rPr lang="en-US" b="1" u="sng" dirty="0">
                <a:solidFill>
                  <a:schemeClr val="bg1"/>
                </a:solidFill>
              </a:rPr>
              <a:t>o</a:t>
            </a:r>
            <a:r>
              <a:rPr lang="en-US" b="1" dirty="0">
                <a:solidFill>
                  <a:schemeClr val="bg1"/>
                </a:solidFill>
              </a:rPr>
              <a:t>f </a:t>
            </a:r>
            <a:r>
              <a:rPr lang="en-US" b="1" u="sng" dirty="0">
                <a:solidFill>
                  <a:schemeClr val="bg1"/>
                </a:solidFill>
              </a:rPr>
              <a:t>Va</a:t>
            </a:r>
            <a:r>
              <a:rPr lang="en-US" b="1" dirty="0">
                <a:solidFill>
                  <a:schemeClr val="bg1"/>
                </a:solidFill>
              </a:rPr>
              <a:t>riance (ANOVA)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the categorical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categories</a:t>
                </a:r>
              </a:p>
              <a:p>
                <a:r>
                  <a:rPr lang="en-US" dirty="0"/>
                  <a:t>Suppose the interval target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observations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category of the feature.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be the target’s mean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category of the feature.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dirty="0"/>
                  <a:t> be the target’s overall mean.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02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An</a:t>
            </a:r>
            <a:r>
              <a:rPr lang="en-US" b="1" dirty="0">
                <a:solidFill>
                  <a:schemeClr val="bg1"/>
                </a:solidFill>
              </a:rPr>
              <a:t>alysis </a:t>
            </a:r>
            <a:r>
              <a:rPr lang="en-US" b="1" u="sng" dirty="0">
                <a:solidFill>
                  <a:schemeClr val="bg1"/>
                </a:solidFill>
              </a:rPr>
              <a:t>o</a:t>
            </a:r>
            <a:r>
              <a:rPr lang="en-US" b="1" dirty="0">
                <a:solidFill>
                  <a:schemeClr val="bg1"/>
                </a:solidFill>
              </a:rPr>
              <a:t>f </a:t>
            </a:r>
            <a:r>
              <a:rPr lang="en-US" b="1" u="sng" dirty="0">
                <a:solidFill>
                  <a:schemeClr val="bg1"/>
                </a:solidFill>
              </a:rPr>
              <a:t>Va</a:t>
            </a:r>
            <a:r>
              <a:rPr lang="en-US" b="1" dirty="0">
                <a:solidFill>
                  <a:schemeClr val="bg1"/>
                </a:solidFill>
              </a:rPr>
              <a:t>riance (ANOVA)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Within-Group</a:t>
                </a:r>
              </a:p>
              <a:p>
                <a:pPr lvl="1"/>
                <a:r>
                  <a:rPr lang="en-US" dirty="0"/>
                  <a:t>Sum of Squares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Degrees of Freedom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𝐷𝐹𝑊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Total</a:t>
                </a:r>
              </a:p>
              <a:p>
                <a:pPr lvl="1"/>
                <a:r>
                  <a:rPr lang="en-US" dirty="0"/>
                  <a:t>Sum of Squares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Degrees of Freedom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𝐷𝐹𝑇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Between-Group</a:t>
                </a:r>
              </a:p>
              <a:p>
                <a:pPr lvl="1"/>
                <a:r>
                  <a:rPr lang="en-US" dirty="0"/>
                  <a:t>Sum of Squares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𝑆𝑆𝑊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Degrees of Freedom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𝐷𝐹𝐺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𝐷𝐹𝑇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𝐷𝐹𝑊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41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An</a:t>
            </a:r>
            <a:r>
              <a:rPr lang="en-US" b="1" dirty="0">
                <a:solidFill>
                  <a:schemeClr val="bg1"/>
                </a:solidFill>
              </a:rPr>
              <a:t>alysis </a:t>
            </a:r>
            <a:r>
              <a:rPr lang="en-US" b="1" u="sng" dirty="0">
                <a:solidFill>
                  <a:schemeClr val="bg1"/>
                </a:solidFill>
              </a:rPr>
              <a:t>o</a:t>
            </a:r>
            <a:r>
              <a:rPr lang="en-US" b="1" dirty="0">
                <a:solidFill>
                  <a:schemeClr val="bg1"/>
                </a:solidFill>
              </a:rPr>
              <a:t>f </a:t>
            </a:r>
            <a:r>
              <a:rPr lang="en-US" b="1" u="sng" dirty="0">
                <a:solidFill>
                  <a:schemeClr val="bg1"/>
                </a:solidFill>
              </a:rPr>
              <a:t>Va</a:t>
            </a:r>
            <a:r>
              <a:rPr lang="en-US" b="1" dirty="0">
                <a:solidFill>
                  <a:schemeClr val="bg1"/>
                </a:solidFill>
              </a:rPr>
              <a:t>riance (ANOVA)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D620AF-699F-4E4B-91CB-909ABEFE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6261465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D620AF-699F-4E4B-91CB-909ABEFE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6261465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23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Continuous – F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 probability density function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l-G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l-G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The domain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is the first (numerator) degrees of freedom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is the second (denominator) degrees of freedom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is the complete Gamma function</a:t>
                </a:r>
              </a:p>
              <a:p>
                <a:r>
                  <a:rPr lang="en-US" sz="2400" dirty="0"/>
                  <a:t>The mean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 and the variance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2"/>
                <a:stretch>
                  <a:fillRect l="-754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F84918-FF26-4388-ADAA-BB63009B42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13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Continuous – F Distribution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endParaRPr lang="zh-CN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5A3BC8-4C90-4C72-9850-BE33C0EB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134089"/>
              </p:ext>
            </p:extLst>
          </p:nvPr>
        </p:nvGraphicFramePr>
        <p:xfrm>
          <a:off x="838200" y="1757978"/>
          <a:ext cx="4176526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63">
                  <a:extLst>
                    <a:ext uri="{9D8B030D-6E8A-4147-A177-3AD203B41FA5}">
                      <a16:colId xmlns:a16="http://schemas.microsoft.com/office/drawing/2014/main" val="1078709782"/>
                    </a:ext>
                  </a:extLst>
                </a:gridCol>
                <a:gridCol w="2088263">
                  <a:extLst>
                    <a:ext uri="{9D8B030D-6E8A-4147-A177-3AD203B41FA5}">
                      <a16:colId xmlns:a16="http://schemas.microsoft.com/office/drawing/2014/main" val="133063971"/>
                    </a:ext>
                  </a:extLst>
                </a:gridCol>
              </a:tblGrid>
              <a:tr h="334694">
                <a:tc>
                  <a:txBody>
                    <a:bodyPr/>
                    <a:lstStyle/>
                    <a:p>
                      <a:r>
                        <a:rPr lang="en-US" sz="2000" dirty="0"/>
                        <a:t>Python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scipy.stats.f</a:t>
                      </a:r>
                      <a:r>
                        <a:rPr lang="en-US" sz="2000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928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.pdf()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25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</a:t>
                      </a:r>
                      <a:r>
                        <a:rPr lang="en-US" sz="2000" dirty="0" err="1"/>
                        <a:t>cdf</a:t>
                      </a:r>
                      <a:r>
                        <a:rPr lang="en-US" sz="20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026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Significance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.sf()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9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Quantile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</a:t>
                      </a:r>
                      <a:r>
                        <a:rPr lang="en-US" sz="2000" dirty="0" err="1"/>
                        <a:t>ppf</a:t>
                      </a:r>
                      <a:r>
                        <a:rPr lang="en-US" sz="20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494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Random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</a:t>
                      </a:r>
                      <a:r>
                        <a:rPr lang="en-US" sz="2000" dirty="0" err="1"/>
                        <a:t>rvs</a:t>
                      </a:r>
                      <a:r>
                        <a:rPr lang="en-US" sz="20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905932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63268688-1613-4571-8AEE-F7A7D2CB2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844" y="1515756"/>
            <a:ext cx="2252126" cy="22487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84355B-21DB-4227-A6E6-A9FA9A105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749" y="1543526"/>
            <a:ext cx="2289407" cy="2286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4938AC-BB9C-4DFD-9B77-73A45B1A3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563" y="4023347"/>
            <a:ext cx="2289407" cy="228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AD3485-A86C-4D06-8965-C90227372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748" y="4023347"/>
            <a:ext cx="2289407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360E25-AA72-46D1-B3C2-EC36A08B19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68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 Test -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SSG, the DFG, the SSW, and the DFW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statistic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𝑆𝑆𝐺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𝐷𝐹𝐺</m:t>
                            </m:r>
                          </m:den>
                        </m:f>
                      </m:num>
                      <m:den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𝑆𝑆𝑊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𝐷𝐹𝑊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one-sided significance (the probability on the right tail) from the F distribution with dfn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𝐷𝐹𝐺</m:t>
                    </m:r>
                  </m:oMath>
                </a14:m>
                <a:r>
                  <a:rPr lang="en-US" dirty="0"/>
                  <a:t> and dfd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𝐷𝐹𝑊</m:t>
                    </m:r>
                  </m:oMath>
                </a14:m>
                <a:r>
                  <a:rPr lang="en-US" dirty="0"/>
                  <a:t> degrees of freedom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Reject the Independence Assumption if the</a:t>
                </a:r>
                <a:br>
                  <a:rPr lang="en-US" dirty="0"/>
                </a:br>
                <a:r>
                  <a:rPr lang="en-US" dirty="0"/>
                  <a:t>significance value is less than </a:t>
                </a:r>
                <a:r>
                  <a:rPr lang="el-GR" dirty="0"/>
                  <a:t>α</a:t>
                </a:r>
                <a:r>
                  <a:rPr lang="en-US" dirty="0"/>
                  <a:t>, say 0.05,</a:t>
                </a:r>
                <a:br>
                  <a:rPr lang="en-US" dirty="0"/>
                </a:br>
                <a:r>
                  <a:rPr lang="en-US" dirty="0"/>
                  <a:t>and identify this feature as useful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24" y="6400800"/>
            <a:ext cx="4233707" cy="457200"/>
          </a:xfrm>
          <a:prstGeom prst="rect">
            <a:avLst/>
          </a:prstGeom>
        </p:spPr>
      </p:pic>
      <p:pic>
        <p:nvPicPr>
          <p:cNvPr id="1026" name="Picture 2" descr="https://www.statisticshowto.datasciencecentral.com/wp-content/uploads/2013/09/f-table.jpg">
            <a:extLst>
              <a:ext uri="{FF2B5EF4-FFF2-40B4-BE49-F238E27FC236}">
                <a16:creationId xmlns:a16="http://schemas.microsoft.com/office/drawing/2014/main" id="{F05F2305-4D25-4080-8421-F21EA472B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624" y="4160837"/>
            <a:ext cx="32885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173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Regression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are the pairs of values for the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the target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be the mean of the feature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be the mean of the target variable </a:t>
                </a:r>
              </a:p>
              <a:p>
                <a:r>
                  <a:rPr lang="en-US" dirty="0"/>
                  <a:t>If we fit this regression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regression coefficient is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/>
                  <a:t> and the intercept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fitted values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15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Regression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residual sum of squares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𝑅𝑆𝑆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estimated residual variance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standard error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acc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e>
                    </m:ra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statistic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r>
                  <a:rPr lang="en-US" dirty="0"/>
                  <a:t> follows a Student’s </a:t>
                </a:r>
                <a:r>
                  <a:rPr lang="en-US" i="1" dirty="0"/>
                  <a:t>t</a:t>
                </a:r>
                <a:r>
                  <a:rPr lang="en-US" dirty="0"/>
                  <a:t> distribution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dirty="0"/>
                  <a:t> degrees of freedom.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Continuous – Student’s </a:t>
            </a:r>
            <a:r>
              <a:rPr lang="en-US" b="1" i="1" dirty="0">
                <a:solidFill>
                  <a:schemeClr val="bg1"/>
                </a:solidFill>
              </a:rPr>
              <a:t>t</a:t>
            </a:r>
            <a:r>
              <a:rPr lang="en-US" b="1" dirty="0">
                <a:solidFill>
                  <a:schemeClr val="bg1"/>
                </a:solidFill>
              </a:rPr>
              <a:t>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continuous random variable that takes values from this open interval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probability density function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is the degrees of freedom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is the complete Gamma function</a:t>
                </a:r>
              </a:p>
              <a:p>
                <a:r>
                  <a:rPr lang="en-US" dirty="0"/>
                  <a:t>The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</m:oMath>
                </a14:m>
                <a:r>
                  <a:rPr lang="en-US" dirty="0"/>
                  <a:t> (i.e., no closed-form). </a:t>
                </a:r>
              </a:p>
              <a:p>
                <a:r>
                  <a:rPr lang="en-US" dirty="0"/>
                  <a:t>The mean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the variance is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 variance does not exist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2"/>
                <a:stretch>
                  <a:fillRect l="-986" t="-2241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6081F6-DB33-4CA9-999C-953FFB5A47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7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Continuous – Student’s </a:t>
            </a:r>
            <a:r>
              <a:rPr lang="en-US" b="1" i="1" dirty="0">
                <a:solidFill>
                  <a:schemeClr val="bg1"/>
                </a:solidFill>
              </a:rPr>
              <a:t>t</a:t>
            </a:r>
            <a:r>
              <a:rPr lang="en-US" b="1" dirty="0">
                <a:solidFill>
                  <a:schemeClr val="bg1"/>
                </a:solidFill>
              </a:rPr>
              <a:t> Distribution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endParaRPr lang="zh-CN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5A3BC8-4C90-4C72-9850-BE33C0EB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800724"/>
              </p:ext>
            </p:extLst>
          </p:nvPr>
        </p:nvGraphicFramePr>
        <p:xfrm>
          <a:off x="472325" y="1905476"/>
          <a:ext cx="1138335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25">
                  <a:extLst>
                    <a:ext uri="{9D8B030D-6E8A-4147-A177-3AD203B41FA5}">
                      <a16:colId xmlns:a16="http://schemas.microsoft.com/office/drawing/2014/main" val="1078709782"/>
                    </a:ext>
                  </a:extLst>
                </a:gridCol>
                <a:gridCol w="1897225">
                  <a:extLst>
                    <a:ext uri="{9D8B030D-6E8A-4147-A177-3AD203B41FA5}">
                      <a16:colId xmlns:a16="http://schemas.microsoft.com/office/drawing/2014/main" val="133063971"/>
                    </a:ext>
                  </a:extLst>
                </a:gridCol>
                <a:gridCol w="1897225">
                  <a:extLst>
                    <a:ext uri="{9D8B030D-6E8A-4147-A177-3AD203B41FA5}">
                      <a16:colId xmlns:a16="http://schemas.microsoft.com/office/drawing/2014/main" val="1849767157"/>
                    </a:ext>
                  </a:extLst>
                </a:gridCol>
                <a:gridCol w="1897225">
                  <a:extLst>
                    <a:ext uri="{9D8B030D-6E8A-4147-A177-3AD203B41FA5}">
                      <a16:colId xmlns:a16="http://schemas.microsoft.com/office/drawing/2014/main" val="1486283977"/>
                    </a:ext>
                  </a:extLst>
                </a:gridCol>
                <a:gridCol w="1897225">
                  <a:extLst>
                    <a:ext uri="{9D8B030D-6E8A-4147-A177-3AD203B41FA5}">
                      <a16:colId xmlns:a16="http://schemas.microsoft.com/office/drawing/2014/main" val="733167812"/>
                    </a:ext>
                  </a:extLst>
                </a:gridCol>
                <a:gridCol w="1897225">
                  <a:extLst>
                    <a:ext uri="{9D8B030D-6E8A-4147-A177-3AD203B41FA5}">
                      <a16:colId xmlns:a16="http://schemas.microsoft.com/office/drawing/2014/main" val="1163866300"/>
                    </a:ext>
                  </a:extLst>
                </a:gridCol>
              </a:tblGrid>
              <a:tr h="334694">
                <a:tc>
                  <a:txBody>
                    <a:bodyPr/>
                    <a:lstStyle/>
                    <a:p>
                      <a:r>
                        <a:rPr lang="en-US" sz="1800" dirty="0"/>
                        <a:t>Python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Significance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Quantile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Random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928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scipy.stats.t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.pdf()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cdf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.sf()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ppf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rvs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25992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54E7F26-90CB-45E2-8582-0E147BB61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5" y="3155553"/>
            <a:ext cx="36576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CC855-56C2-4039-826B-680416F3A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199" y="3155553"/>
            <a:ext cx="36576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38986-C916-493C-9723-1C8E542F7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73" y="3155553"/>
            <a:ext cx="36576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2DA53E-C9EF-40D5-8255-A9FA4163FD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97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Mid-Term Test Recap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A4624-97DB-48CE-987C-88FF5162C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09457" cy="4351338"/>
          </a:xfrm>
        </p:spPr>
        <p:txBody>
          <a:bodyPr/>
          <a:lstStyle/>
          <a:p>
            <a:r>
              <a:rPr lang="en-US" dirty="0"/>
              <a:t>84 students took and completed the test</a:t>
            </a:r>
          </a:p>
          <a:p>
            <a:r>
              <a:rPr lang="en-US" dirty="0"/>
              <a:t>Unaudited Median is 97.5</a:t>
            </a:r>
          </a:p>
          <a:p>
            <a:r>
              <a:rPr lang="en-US" dirty="0"/>
              <a:t>Answer </a:t>
            </a:r>
            <a:r>
              <a:rPr lang="en-US"/>
              <a:t>Key uploaded.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FFFB6-0487-4C4D-9FA1-9773CE3BF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825625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3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Regression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D620AF-699F-4E4B-91CB-909ABEFE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63326237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D620AF-699F-4E4B-91CB-909ABEFE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63326237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5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Student’s </a:t>
            </a:r>
            <a:r>
              <a:rPr lang="en-US" b="1" i="1" dirty="0">
                <a:solidFill>
                  <a:schemeClr val="bg1"/>
                </a:solidFill>
              </a:rPr>
              <a:t>t</a:t>
            </a:r>
            <a:r>
              <a:rPr lang="en-US" b="1" dirty="0">
                <a:solidFill>
                  <a:schemeClr val="bg1"/>
                </a:solidFill>
              </a:rPr>
              <a:t> Test -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regression coefficient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 and its standard error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statistic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two-sided significance (the probability on both tails) from the Student’s </a:t>
                </a:r>
                <a:r>
                  <a:rPr lang="en-US" i="1" dirty="0"/>
                  <a:t>t</a:t>
                </a:r>
                <a:r>
                  <a:rPr lang="en-US" dirty="0"/>
                  <a:t> distribution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dirty="0"/>
                  <a:t> degrees of freedom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Reject the Independence Assumption if the</a:t>
                </a:r>
                <a:br>
                  <a:rPr lang="en-US" dirty="0"/>
                </a:br>
                <a:r>
                  <a:rPr lang="en-US" dirty="0"/>
                  <a:t>significance value is less than </a:t>
                </a:r>
                <a:r>
                  <a:rPr lang="el-GR" dirty="0"/>
                  <a:t>α</a:t>
                </a:r>
                <a:r>
                  <a:rPr lang="en-US" dirty="0"/>
                  <a:t>, say 0.05,</a:t>
                </a:r>
                <a:br>
                  <a:rPr lang="en-US" dirty="0"/>
                </a:br>
                <a:r>
                  <a:rPr lang="en-US" dirty="0"/>
                  <a:t>and identify this feature as useful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624" y="6400800"/>
            <a:ext cx="4233707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5DC340-2F7D-45A6-8D7A-CA9026D24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920" y="4348163"/>
            <a:ext cx="422437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21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Deviance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the interval feature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Suppose the categorical target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categories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3DC36F42-5C05-4147-81D8-164A189FF17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18095806"/>
                  </p:ext>
                </p:extLst>
              </p:nvPr>
            </p:nvGraphicFramePr>
            <p:xfrm>
              <a:off x="990600" y="2985795"/>
              <a:ext cx="10515600" cy="33435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5" r:lo="rId6" r:qs="rId7" r:cs="rId8"/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3DC36F42-5C05-4147-81D8-164A189FF17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18095806"/>
                  </p:ext>
                </p:extLst>
              </p:nvPr>
            </p:nvGraphicFramePr>
            <p:xfrm>
              <a:off x="990600" y="2985795"/>
              <a:ext cx="10515600" cy="33435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799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Deviance Test -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Build a multinomial logistic model with only the Intercept term.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/>
                  <a:t> be the model log-likelihood value.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Build another multinomial logistic model with the Intercept term and the interval feature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be the model log-likelihood value.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Calculate this statistic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6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The one-sided significance (the probability on right tail) from the Chi-square distribution with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600" dirty="0"/>
                  <a:t> degrees of freedom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Reject the Independence Assumption if the</a:t>
                </a:r>
                <a:br>
                  <a:rPr lang="en-US" sz="2600" dirty="0"/>
                </a:br>
                <a:r>
                  <a:rPr lang="en-US" sz="2600" dirty="0"/>
                  <a:t>significance value is less than </a:t>
                </a:r>
                <a:r>
                  <a:rPr lang="el-GR" sz="2600" dirty="0"/>
                  <a:t>α</a:t>
                </a:r>
                <a:r>
                  <a:rPr lang="en-US" sz="2600" dirty="0"/>
                  <a:t>, say 0.05,</a:t>
                </a:r>
                <a:br>
                  <a:rPr lang="en-US" sz="2600" dirty="0"/>
                </a:br>
                <a:r>
                  <a:rPr lang="en-US" sz="2600" dirty="0"/>
                  <a:t>and identify this feature as useful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2241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8" name="Picture 2" descr="http://www.philender.com/courses/intro/notes3/xdist.gif">
            <a:extLst>
              <a:ext uri="{FF2B5EF4-FFF2-40B4-BE49-F238E27FC236}">
                <a16:creationId xmlns:a16="http://schemas.microsoft.com/office/drawing/2014/main" id="{A8DEFA9D-B97E-47E5-90E3-FC4BF95E8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293" y="4572000"/>
            <a:ext cx="318052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440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Home Equity Loan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88491C7-13D4-4170-89CE-D5108A0E19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73277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27419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Home Equity Loan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4ED74-D359-4662-B30B-8AFE10862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204"/>
            <a:ext cx="10515600" cy="459075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Define a function that performs the Chi-square test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ChiSquareTest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 # input categorical feature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 # input categorical target variable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debug = 'N'     # debugging flag (Y/N)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):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pandas.crosstab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(index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columns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margins = False,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dropna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cTotal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obsCount.sum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(axis = 1)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rTotal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obsCount.sum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(axis 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nTotal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rTotal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numpy.outer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cTotal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rTotal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nTotal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# Debugging codes omitted to enhance readability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)**2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to_numpy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().sum()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obsCount.shape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 - 1.0) *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obsCount.shape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- 1.0)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scipy.stats.chi2.sf(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cramerV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nTotal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cTotal.size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rTotal.size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cramerV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cramerV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rTotal.size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- 1.0)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cramerV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cramerV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cTotal.size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- 1.0)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cramerV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numpy.sqrt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cramerV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1B1722-F1F3-4C80-9565-FFC8CBB332BB}"/>
              </a:ext>
            </a:extLst>
          </p:cNvPr>
          <p:cNvSpPr/>
          <p:nvPr/>
        </p:nvSpPr>
        <p:spPr>
          <a:xfrm>
            <a:off x="7515271" y="5942568"/>
            <a:ext cx="4676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Identify Useful Feature for Cat Target.py</a:t>
            </a:r>
          </a:p>
        </p:txBody>
      </p:sp>
    </p:spTree>
    <p:extLst>
      <p:ext uri="{BB962C8B-B14F-4D97-AF65-F5344CB8AC3E}">
        <p14:creationId xmlns:p14="http://schemas.microsoft.com/office/powerpoint/2010/main" val="2430445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Home Equity Loan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4ED74-D359-4662-B30B-8AFE10862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6955"/>
            <a:ext cx="10515600" cy="488000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Define a function that performs the Deviance test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DevianceTest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 # input interval feature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 # input categorical target variable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debug = 'N'     # debugging flag (Y/N)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):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y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yCat.astype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('category')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# Model 0 is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Intercept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X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yCat.notnull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(), 1,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smodel.MNLogit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(y, 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objLogit.fit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(method = 'newton',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full_output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maxiter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1e-8)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thisParameter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thisFit.params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LLK0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objLogit.loglike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thisParameter.values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# Debugging codes omitted to enhance readability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# Model 1 is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Intercept +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xInt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X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smodel.add_constant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xInt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prepend = True)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smodel.MNLogit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(y, 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objLogit.fit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(method = 'newton',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full_output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maxiter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1e-8)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thisParameter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thisFit.params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LLK1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objLogit.loglike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thisParameter.values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# Debugging codes omitted to enhance readability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# Calculate the deviance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2.0 * (LLK1 - LLK0)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y.cat.categories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- 1.0)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scipy.stats.chi2.sf(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mcFaddenRSq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1.0 - (LLK1 / LLK0)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35535D-3B1C-4C5A-BF74-DAD5A1C196C4}"/>
              </a:ext>
            </a:extLst>
          </p:cNvPr>
          <p:cNvSpPr/>
          <p:nvPr/>
        </p:nvSpPr>
        <p:spPr>
          <a:xfrm>
            <a:off x="7515271" y="5942568"/>
            <a:ext cx="4676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Identify Useful Feature for Cat Target.py</a:t>
            </a:r>
          </a:p>
        </p:txBody>
      </p:sp>
    </p:spTree>
    <p:extLst>
      <p:ext uri="{BB962C8B-B14F-4D97-AF65-F5344CB8AC3E}">
        <p14:creationId xmlns:p14="http://schemas.microsoft.com/office/powerpoint/2010/main" val="2950190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Home Equity Loan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4ED74-D359-4662-B30B-8AFE10862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588"/>
            <a:ext cx="10515600" cy="439737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The Home Equity Loan example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['REASON', 'JOB', 'DEROG', 'DELINQ', 'NINQ']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['LOAN', 'MORTDUE', 'VALUE', 'YOJ', 'CLAGE', 'CLNO', 'DEBTINC']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pandas.read_csv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('C:\\Users\\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minlam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\\Documents\\IIT\\Machine Learning\\Data\\hmeq.csv',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delimiter=',',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usecols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['BAD']+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catPred+intPred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hmeq.dropna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testResult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(index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columns = ['Test', 'Statistic', 'DF', 'Significance', 'Association', 'Measure'])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cramerV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ChiSquareTest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['BAD'], debug = 'Y')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testResult.loc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['Chi-square',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Cramer''V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cramerV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mcFaddenRSq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DevianceTest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['BAD'], debug = 'Y')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testResult.loc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['Deviance',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McFadden''s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R^2',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mcFaddenRSq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rankSig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testResult.sort_values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('Significance', axis = 0, ascending = True)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rankAssoc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testResult.sort_values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('Measure', axis = 0, ascending = False)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A96DE1-0BD8-428A-9AC2-595C333C99C0}"/>
              </a:ext>
            </a:extLst>
          </p:cNvPr>
          <p:cNvSpPr/>
          <p:nvPr/>
        </p:nvSpPr>
        <p:spPr>
          <a:xfrm>
            <a:off x="7219082" y="5992297"/>
            <a:ext cx="4676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Identify Useful Feature for Cat Target.py</a:t>
            </a:r>
          </a:p>
        </p:txBody>
      </p:sp>
    </p:spTree>
    <p:extLst>
      <p:ext uri="{BB962C8B-B14F-4D97-AF65-F5344CB8AC3E}">
        <p14:creationId xmlns:p14="http://schemas.microsoft.com/office/powerpoint/2010/main" val="2970038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Home Equity Loan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3934F8-97BD-42B0-BE6D-3A7CD6D043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3382865"/>
              </p:ext>
            </p:extLst>
          </p:nvPr>
        </p:nvGraphicFramePr>
        <p:xfrm>
          <a:off x="838200" y="1825625"/>
          <a:ext cx="10515600" cy="4435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85915211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0493768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809212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8307869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39513582"/>
                    </a:ext>
                  </a:extLst>
                </a:gridCol>
              </a:tblGrid>
              <a:tr h="3411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Statistic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28381196"/>
                  </a:ext>
                </a:extLst>
              </a:tr>
              <a:tr h="3411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Chi-square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302.7277966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6.89E-60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474608"/>
                  </a:ext>
                </a:extLst>
              </a:tr>
              <a:tr h="3411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Chi-square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237.8856927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1.90E-45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195452"/>
                  </a:ext>
                </a:extLst>
              </a:tr>
              <a:tr h="3411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DEBTINC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144.4416285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2.84E-33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190933"/>
                  </a:ext>
                </a:extLst>
              </a:tr>
              <a:tr h="3411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Chi-square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97.5806366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1.66E-15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486754"/>
                  </a:ext>
                </a:extLst>
              </a:tr>
              <a:tr h="3411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CLAGE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50.6898168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1.08E-12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166104"/>
                  </a:ext>
                </a:extLst>
              </a:tr>
              <a:tr h="3411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Chi-square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36.2546912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0.0000008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337542"/>
                  </a:ext>
                </a:extLst>
              </a:tr>
              <a:tr h="3411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YOJ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14.8204053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0.0001182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93946"/>
                  </a:ext>
                </a:extLst>
              </a:tr>
              <a:tr h="3411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3.5110923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0.0609593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32901648"/>
                  </a:ext>
                </a:extLst>
              </a:tr>
              <a:tr h="3411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2.4397505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0.1182950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7554432"/>
                  </a:ext>
                </a:extLst>
              </a:tr>
              <a:tr h="3411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MORTDUE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0.9512081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0.3294120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08628045"/>
                  </a:ext>
                </a:extLst>
              </a:tr>
              <a:tr h="3411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0.1896254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0.6632286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42862067"/>
                  </a:ext>
                </a:extLst>
              </a:tr>
              <a:tr h="34117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Chi-square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0.1312973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0.7170907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52549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7759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Home Equity Loan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30755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the tolerance level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, seven features (shown on the right) are identified as helpful in predicting the categorical target BAD</a:t>
                </a:r>
              </a:p>
              <a:p>
                <a:r>
                  <a:rPr lang="en-US" dirty="0"/>
                  <a:t>The numbers in parentheses indicate the features’ ranks based on their significance values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30755" cy="4351338"/>
              </a:xfrm>
              <a:blipFill>
                <a:blip r:embed="rId3"/>
                <a:stretch>
                  <a:fillRect l="-2182" t="-2241" r="-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32EDAE5-831B-4EF5-98AA-110F604A1C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596538"/>
              </p:ext>
            </p:extLst>
          </p:nvPr>
        </p:nvGraphicFramePr>
        <p:xfrm>
          <a:off x="6096000" y="1802028"/>
          <a:ext cx="5257800" cy="3161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9107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Feature Selection in Model Building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7954398-399C-4834-A406-5DB7AF9C94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3687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99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Feature Importance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35620" cy="4351338"/>
          </a:xfrm>
        </p:spPr>
        <p:txBody>
          <a:bodyPr>
            <a:normAutofit/>
          </a:bodyPr>
          <a:lstStyle/>
          <a:p>
            <a:r>
              <a:rPr lang="en-US" dirty="0"/>
              <a:t>In the previous example, the significances of seven features are less than 0.05.</a:t>
            </a:r>
          </a:p>
          <a:p>
            <a:r>
              <a:rPr lang="en-US" dirty="0"/>
              <a:t>Among them:</a:t>
            </a:r>
          </a:p>
          <a:p>
            <a:pPr lvl="1"/>
            <a:r>
              <a:rPr lang="en-US" sz="2000" dirty="0"/>
              <a:t>DELINQ has the smallest significance at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6.89E-60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YOJ has the largest significance at 0.0001182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Do these significances carry the same weights in our decision?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Do these significances indicate that some features are more important than others?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4AB5A-DF3C-4B65-B658-362191F25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3429000"/>
            <a:ext cx="3657600" cy="27432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60AB805-A7B1-416A-B0D3-077E8D7CD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24712"/>
              </p:ext>
            </p:extLst>
          </p:nvPr>
        </p:nvGraphicFramePr>
        <p:xfrm>
          <a:off x="7696200" y="1417288"/>
          <a:ext cx="3657600" cy="1783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56331218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872841153"/>
                    </a:ext>
                  </a:extLst>
                </a:gridCol>
                <a:gridCol w="945813">
                  <a:extLst>
                    <a:ext uri="{9D8B030D-6E8A-4147-A177-3AD203B41FA5}">
                      <a16:colId xmlns:a16="http://schemas.microsoft.com/office/drawing/2014/main" val="1788548204"/>
                    </a:ext>
                  </a:extLst>
                </a:gridCol>
                <a:gridCol w="517227">
                  <a:extLst>
                    <a:ext uri="{9D8B030D-6E8A-4147-A177-3AD203B41FA5}">
                      <a16:colId xmlns:a16="http://schemas.microsoft.com/office/drawing/2014/main" val="24145020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269759425"/>
                    </a:ext>
                  </a:extLst>
                </a:gridCol>
              </a:tblGrid>
              <a:tr h="2228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Statistic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74350278"/>
                  </a:ext>
                </a:extLst>
              </a:tr>
              <a:tr h="2228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Chi-square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302.7277966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6.89E-60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47180"/>
                  </a:ext>
                </a:extLst>
              </a:tr>
              <a:tr h="2228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Chi-square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237.8856927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1.90E-45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122317"/>
                  </a:ext>
                </a:extLst>
              </a:tr>
              <a:tr h="2228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DEBTINC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144.4416285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2.84E-33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076815"/>
                  </a:ext>
                </a:extLst>
              </a:tr>
              <a:tr h="2228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Chi-square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97.5806366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1.66E-15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475122"/>
                  </a:ext>
                </a:extLst>
              </a:tr>
              <a:tr h="2228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CLAGE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50.6898168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1.08E-12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523330"/>
                  </a:ext>
                </a:extLst>
              </a:tr>
              <a:tr h="2228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Chi-square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36.2546912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0.0000008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217553"/>
                  </a:ext>
                </a:extLst>
              </a:tr>
              <a:tr h="22288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YOJ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14.8204053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0.0001182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262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681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Common Measures for Feature Importance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F0D7F9DD-8B1E-471D-9FB3-20D8D6EA34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33923915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F0D7F9DD-8B1E-471D-9FB3-20D8D6EA34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33923915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835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Feature Importance: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𝐒𝐢𝐠𝐧𝐢𝐟𝐢𝐜𝐚𝐧𝐜𝐞</m:t>
                            </m:r>
                          </m:e>
                        </m:d>
                      </m:e>
                    </m:func>
                  </m:oMath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82273" cy="4351338"/>
              </a:xfrm>
            </p:spPr>
            <p:txBody>
              <a:bodyPr numCol="1">
                <a:normAutofit/>
              </a:bodyPr>
              <a:lstStyle/>
              <a:p>
                <a:pPr lvl="0"/>
                <a:r>
                  <a:rPr lang="en-US" dirty="0"/>
                  <a:t>Suppose the significance of a statistical test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then calculate importance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then the importance measure is zero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zero because the significance value falls below the machine precision, then we define the importance measure as infinity</a:t>
                </a:r>
              </a:p>
              <a:p>
                <a:pPr lvl="0"/>
                <a:r>
                  <a:rPr lang="en-US" dirty="0"/>
                  <a:t>The higher the importance value, the more predictive a feature for the target variable.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82273" cy="4351338"/>
              </a:xfrm>
              <a:blipFill>
                <a:blip r:embed="rId4"/>
                <a:stretch>
                  <a:fillRect l="-1642" t="-2241" r="-2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7DD9D2-1E7C-4443-A37A-EAC652894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175" y="1859772"/>
            <a:ext cx="36576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C87115B-DCBF-477D-AA4B-9AD3AF3B1D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80175" y="4772056"/>
                <a:ext cx="3657600" cy="1404907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Note: The machine precision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−52</m:t>
                        </m:r>
                      </m:sup>
                    </m:sSup>
                  </m:oMath>
                </a14:m>
                <a:r>
                  <a:rPr lang="en-US" sz="2000" dirty="0"/>
                  <a:t> for the 64-bit floating point arithmetic</a:t>
                </a:r>
              </a:p>
              <a:p>
                <a:pPr marL="0" indent="0">
                  <a:buNone/>
                </a:pPr>
                <a:r>
                  <a:rPr lang="en-US" sz="2000" dirty="0"/>
                  <a:t>Python: </a:t>
                </a:r>
                <a:r>
                  <a:rPr lang="en-US" sz="2000" dirty="0" err="1"/>
                  <a:t>numpy.finfo</a:t>
                </a:r>
                <a:r>
                  <a:rPr lang="en-US" sz="2000" dirty="0"/>
                  <a:t>(float).eps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C87115B-DCBF-477D-AA4B-9AD3AF3B1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175" y="4772056"/>
                <a:ext cx="3657600" cy="1404907"/>
              </a:xfrm>
              <a:prstGeom prst="rect">
                <a:avLst/>
              </a:prstGeom>
              <a:blipFill>
                <a:blip r:embed="rId7"/>
                <a:stretch>
                  <a:fillRect l="-1667" t="-4783" r="-500" b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22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Home Equity Loan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3934F8-97BD-42B0-BE6D-3A7CD6D043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9680429"/>
              </p:ext>
            </p:extLst>
          </p:nvPr>
        </p:nvGraphicFramePr>
        <p:xfrm>
          <a:off x="6641839" y="1662035"/>
          <a:ext cx="4805268" cy="4114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317">
                  <a:extLst>
                    <a:ext uri="{9D8B030D-6E8A-4147-A177-3AD203B41FA5}">
                      <a16:colId xmlns:a16="http://schemas.microsoft.com/office/drawing/2014/main" val="859152116"/>
                    </a:ext>
                  </a:extLst>
                </a:gridCol>
                <a:gridCol w="1201317">
                  <a:extLst>
                    <a:ext uri="{9D8B030D-6E8A-4147-A177-3AD203B41FA5}">
                      <a16:colId xmlns:a16="http://schemas.microsoft.com/office/drawing/2014/main" val="2304937684"/>
                    </a:ext>
                  </a:extLst>
                </a:gridCol>
                <a:gridCol w="1201317">
                  <a:extLst>
                    <a:ext uri="{9D8B030D-6E8A-4147-A177-3AD203B41FA5}">
                      <a16:colId xmlns:a16="http://schemas.microsoft.com/office/drawing/2014/main" val="2839513582"/>
                    </a:ext>
                  </a:extLst>
                </a:gridCol>
                <a:gridCol w="1201317">
                  <a:extLst>
                    <a:ext uri="{9D8B030D-6E8A-4147-A177-3AD203B41FA5}">
                      <a16:colId xmlns:a16="http://schemas.microsoft.com/office/drawing/2014/main" val="3452789964"/>
                    </a:ext>
                  </a:extLst>
                </a:gridCol>
              </a:tblGrid>
              <a:tr h="31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Importance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28381196"/>
                  </a:ext>
                </a:extLst>
              </a:tr>
              <a:tr h="31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Chi-square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6.89E-60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59.16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474608"/>
                  </a:ext>
                </a:extLst>
              </a:tr>
              <a:tr h="31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Chi-square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1.90E-45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44.72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195452"/>
                  </a:ext>
                </a:extLst>
              </a:tr>
              <a:tr h="31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DEBTINC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2.84E-33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32.55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190933"/>
                  </a:ext>
                </a:extLst>
              </a:tr>
              <a:tr h="31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Chi-square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1.66E-15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14.78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486754"/>
                  </a:ext>
                </a:extLst>
              </a:tr>
              <a:tr h="31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CLAGE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1.08E-12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11.97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166104"/>
                  </a:ext>
                </a:extLst>
              </a:tr>
              <a:tr h="31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Chi-square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0.0000008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6.10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337542"/>
                  </a:ext>
                </a:extLst>
              </a:tr>
              <a:tr h="31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YOJ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0.0001182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93946"/>
                  </a:ext>
                </a:extLst>
              </a:tr>
              <a:tr h="31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0.0609593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2901648"/>
                  </a:ext>
                </a:extLst>
              </a:tr>
              <a:tr h="31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0.1182950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7554432"/>
                  </a:ext>
                </a:extLst>
              </a:tr>
              <a:tr h="31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MORTDUE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0.3294120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8628045"/>
                  </a:ext>
                </a:extLst>
              </a:tr>
              <a:tr h="31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0.6632286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2862067"/>
                  </a:ext>
                </a:extLst>
              </a:tr>
              <a:tr h="31652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Chi-square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0.7170907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5254929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0CF1BF4-318A-4E13-B493-8DED1C481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93" y="1662034"/>
            <a:ext cx="5486400" cy="411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1E45F8-CF06-46E5-A282-34B3A557A9AF}"/>
              </a:ext>
            </a:extLst>
          </p:cNvPr>
          <p:cNvSpPr/>
          <p:nvPr/>
        </p:nvSpPr>
        <p:spPr>
          <a:xfrm>
            <a:off x="7219082" y="5992297"/>
            <a:ext cx="4676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Identify Useful Feature for Cat Target.py</a:t>
            </a:r>
          </a:p>
        </p:txBody>
      </p:sp>
    </p:spTree>
    <p:extLst>
      <p:ext uri="{BB962C8B-B14F-4D97-AF65-F5344CB8AC3E}">
        <p14:creationId xmlns:p14="http://schemas.microsoft.com/office/powerpoint/2010/main" val="776606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Association Based Feature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65237" cy="4351338"/>
          </a:xfrm>
        </p:spPr>
        <p:txBody>
          <a:bodyPr numCol="1">
            <a:normAutofit/>
          </a:bodyPr>
          <a:lstStyle/>
          <a:p>
            <a:pPr lvl="0"/>
            <a:r>
              <a:rPr lang="en-US" dirty="0"/>
              <a:t>We prefer the association-based importance measure to be:</a:t>
            </a:r>
          </a:p>
          <a:p>
            <a:pPr lvl="1"/>
            <a:r>
              <a:rPr lang="en-US" dirty="0"/>
              <a:t>Positive</a:t>
            </a:r>
          </a:p>
          <a:p>
            <a:pPr lvl="1"/>
            <a:r>
              <a:rPr lang="en-US" dirty="0"/>
              <a:t>Between zero and one</a:t>
            </a:r>
          </a:p>
          <a:p>
            <a:pPr lvl="1"/>
            <a:r>
              <a:rPr lang="en-US" dirty="0"/>
              <a:t>A higher value indicates more important, and a lower value indicates less important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9C51602-55E1-404B-A929-F516C76A5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100799"/>
              </p:ext>
            </p:extLst>
          </p:nvPr>
        </p:nvGraphicFramePr>
        <p:xfrm>
          <a:off x="6568751" y="1913924"/>
          <a:ext cx="5046308" cy="2875743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261577">
                  <a:extLst>
                    <a:ext uri="{9D8B030D-6E8A-4147-A177-3AD203B41FA5}">
                      <a16:colId xmlns:a16="http://schemas.microsoft.com/office/drawing/2014/main" val="1744424191"/>
                    </a:ext>
                  </a:extLst>
                </a:gridCol>
                <a:gridCol w="1261577">
                  <a:extLst>
                    <a:ext uri="{9D8B030D-6E8A-4147-A177-3AD203B41FA5}">
                      <a16:colId xmlns:a16="http://schemas.microsoft.com/office/drawing/2014/main" val="1554958723"/>
                    </a:ext>
                  </a:extLst>
                </a:gridCol>
                <a:gridCol w="1261577">
                  <a:extLst>
                    <a:ext uri="{9D8B030D-6E8A-4147-A177-3AD203B41FA5}">
                      <a16:colId xmlns:a16="http://schemas.microsoft.com/office/drawing/2014/main" val="1216758505"/>
                    </a:ext>
                  </a:extLst>
                </a:gridCol>
                <a:gridCol w="1261577">
                  <a:extLst>
                    <a:ext uri="{9D8B030D-6E8A-4147-A177-3AD203B41FA5}">
                      <a16:colId xmlns:a16="http://schemas.microsoft.com/office/drawing/2014/main" val="4105698245"/>
                    </a:ext>
                  </a:extLst>
                </a:gridCol>
              </a:tblGrid>
              <a:tr h="684261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Appropriate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Association Measure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Target Variable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544166"/>
                  </a:ext>
                </a:extLst>
              </a:tr>
              <a:tr h="684261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Categorical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Interval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169851"/>
                  </a:ext>
                </a:extLst>
              </a:tr>
              <a:tr h="684261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Input 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Categorical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Cramer’s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Eta-squared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572902"/>
                  </a:ext>
                </a:extLst>
              </a:tr>
              <a:tr h="6842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Interval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McFadden's Pseudo R^2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Squared Pearson Correlation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826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255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Cramer’s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the categorical target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categories</a:t>
                </a:r>
              </a:p>
              <a:p>
                <a:r>
                  <a:rPr lang="en-US" dirty="0"/>
                  <a:t>Suppose the categorical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categories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be the number of observations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category of the feature and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category of the target.</a:t>
                </a:r>
              </a:p>
              <a:p>
                <a:r>
                  <a:rPr lang="en-US" dirty="0"/>
                  <a:t>The marginal counts are:</a:t>
                </a:r>
              </a:p>
              <a:p>
                <a:pPr lvl="1"/>
                <a:r>
                  <a:rPr lang="en-US" dirty="0"/>
                  <a:t>Across Column: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Across Row: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Across Cell: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++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69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Cramer’s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expected count in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cell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++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Pearson Chi-square statistic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Cramer’s V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++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The Cramer’s V is between 0 and 1</a:t>
                </a:r>
              </a:p>
              <a:p>
                <a:r>
                  <a:rPr lang="en-US" dirty="0"/>
                  <a:t>A larger Cramer’s V indicates  that a particular category in the feature is associated with a particular category in the target variable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90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Eta-squared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Within-Group Sum of Squares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Total Sum of Squares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Between-Group Sum of Squares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𝑆𝑆𝑊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Eta-squared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𝑆𝑆𝐺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Eta-squared is between 0 and 1</a:t>
                </a:r>
              </a:p>
              <a:p>
                <a:r>
                  <a:rPr lang="en-US" dirty="0"/>
                  <a:t>A larger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indicates that the means of the target variable in the feature’s categories are different.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82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Squared Pearson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are the pairs of values for the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the target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be the mean of the feature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be the mean of the target variable </a:t>
                </a:r>
              </a:p>
              <a:p>
                <a:r>
                  <a:rPr lang="en-US" dirty="0"/>
                  <a:t>The squared Pearson correlation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The squared Pearson correlation is between 0 and 1</a:t>
                </a:r>
              </a:p>
              <a:p>
                <a:r>
                  <a:rPr lang="en-US" dirty="0"/>
                  <a:t>A larger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indicates that the larger-than-mean feature values are associated with larger (or smaller)-than-mean target values</a:t>
                </a: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94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McFadden's Pseudo R^2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600" dirty="0"/>
                  <a:t>Build a multinomial logistic model with only the Intercept term.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/>
                  <a:t> be the model log-likelihood value.</a:t>
                </a:r>
              </a:p>
              <a:p>
                <a:r>
                  <a:rPr lang="en-US" sz="2600" dirty="0"/>
                  <a:t>Build another multinomial logistic model with the Intercept term and the interval feature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be the model log-likelihood value.</a:t>
                </a:r>
              </a:p>
              <a:p>
                <a:r>
                  <a:rPr lang="en-US" sz="2600" dirty="0"/>
                  <a:t>The McFadden’s Pseudo R-squared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McF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600" dirty="0"/>
              </a:p>
              <a:p>
                <a:r>
                  <a:rPr lang="en-US" dirty="0"/>
                  <a:t>The McFadden’s Pseudo R-squared is between 0 and 1</a:t>
                </a:r>
              </a:p>
              <a:p>
                <a:r>
                  <a:rPr lang="en-US" dirty="0"/>
                  <a:t>If the interval feature does not help predict the categorical target,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McF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If the interval feature </a:t>
                </a:r>
                <a:r>
                  <a:rPr lang="en-US"/>
                  <a:t>completely predicts </a:t>
                </a:r>
                <a:r>
                  <a:rPr lang="en-US" dirty="0"/>
                  <a:t>the categorical target (i.e., complete separation),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McF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80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64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Why Select Feature in Model Building?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49B4CA2-CC5B-4BCD-BCFC-73D6B696F1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83950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58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Home Equity Loan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BFCE8E6-2E7B-4BB3-BD24-FE1CD51796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6883436"/>
              </p:ext>
            </p:extLst>
          </p:nvPr>
        </p:nvGraphicFramePr>
        <p:xfrm>
          <a:off x="6335921" y="1825625"/>
          <a:ext cx="5257800" cy="4127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83274815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5302105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63412507"/>
                    </a:ext>
                  </a:extLst>
                </a:gridCol>
              </a:tblGrid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257042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CramerV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0.2999840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96121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CramerV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0.2659232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439470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CramerV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0.1703154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922924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CramerV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0.1038136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198901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DEBTINC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McFaddens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R^2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0.0714112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234566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CLAGE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McFaddens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R^2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0.0250608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04127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YOJ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McFaddens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R^2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0.0073271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1666642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CramerV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0.0062474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5880161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McFaddens R^2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0.0017359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403221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McFaddens R^2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0.0012062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7284902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MORTDUE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McFaddens R^2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0.0004703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1575029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CLNO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McFaddens R^2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9.375E-05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902593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758E751-88DA-4647-B238-C88E5C95F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79" y="1825624"/>
            <a:ext cx="5503073" cy="41273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89B2FD-D9CB-4085-BB6E-10CE1B2B149D}"/>
              </a:ext>
            </a:extLst>
          </p:cNvPr>
          <p:cNvSpPr/>
          <p:nvPr/>
        </p:nvSpPr>
        <p:spPr>
          <a:xfrm>
            <a:off x="7219082" y="5992297"/>
            <a:ext cx="4676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Identify Useful Feature for Cat Target.py</a:t>
            </a:r>
          </a:p>
        </p:txBody>
      </p:sp>
    </p:spTree>
    <p:extLst>
      <p:ext uri="{BB962C8B-B14F-4D97-AF65-F5344CB8AC3E}">
        <p14:creationId xmlns:p14="http://schemas.microsoft.com/office/powerpoint/2010/main" val="103605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Home Equity Loan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BFCE8E6-2E7B-4BB3-BD24-FE1CD51796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761402"/>
              </p:ext>
            </p:extLst>
          </p:nvPr>
        </p:nvGraphicFramePr>
        <p:xfrm>
          <a:off x="6220406" y="1825625"/>
          <a:ext cx="5133393" cy="4127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1131">
                  <a:extLst>
                    <a:ext uri="{9D8B030D-6E8A-4147-A177-3AD203B41FA5}">
                      <a16:colId xmlns:a16="http://schemas.microsoft.com/office/drawing/2014/main" val="1832748159"/>
                    </a:ext>
                  </a:extLst>
                </a:gridCol>
                <a:gridCol w="1711131">
                  <a:extLst>
                    <a:ext uri="{9D8B030D-6E8A-4147-A177-3AD203B41FA5}">
                      <a16:colId xmlns:a16="http://schemas.microsoft.com/office/drawing/2014/main" val="1953021052"/>
                    </a:ext>
                  </a:extLst>
                </a:gridCol>
                <a:gridCol w="1711131">
                  <a:extLst>
                    <a:ext uri="{9D8B030D-6E8A-4147-A177-3AD203B41FA5}">
                      <a16:colId xmlns:a16="http://schemas.microsoft.com/office/drawing/2014/main" val="3863412507"/>
                    </a:ext>
                  </a:extLst>
                </a:gridCol>
              </a:tblGrid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Association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257042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CramerV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0.2999840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96121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CramerV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0.2659232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439470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CramerV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0.1703154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922924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CramerV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0.1038136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198901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DEBTINC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McFaddens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R^2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0.0714112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234566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CLAGE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McFaddens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R^2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0.0250608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04127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YOJ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McFaddens R^2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0.0073271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1666642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CramerV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0.0062474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5880161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McFaddens R^2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0.0017359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403221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McFaddens R^2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0.0012062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7284902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MORTDUE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McFaddens R^2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0.0004703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1575029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CLNO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McFaddens R^2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9.375E-05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9025936"/>
                  </a:ext>
                </a:extLst>
              </a:tr>
            </a:tbl>
          </a:graphicData>
        </a:graphic>
      </p:graphicFrame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1FDD91F4-2EA3-4DDE-933B-9BC42EF84A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6263836"/>
              </p:ext>
            </p:extLst>
          </p:nvPr>
        </p:nvGraphicFramePr>
        <p:xfrm>
          <a:off x="838200" y="1825625"/>
          <a:ext cx="5257800" cy="4127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85915211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30493768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39513582"/>
                    </a:ext>
                  </a:extLst>
                </a:gridCol>
              </a:tblGrid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28381196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Chi-square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6.89E-60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474608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Chi-square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1.90E-45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195452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DEBTINC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2.84E-33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190933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Chi-square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1.66E-15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486754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CLAGE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1.08E-12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166104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Chi-square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0.0000008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337542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YOJ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0.0001182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93946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0.0609593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32901648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0.1182950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7554432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MORTDUE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0.3294120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08628045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0.6632286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42862067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Chi-square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0.7170907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52549294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CDAC06C-6781-4620-AD2E-0A95F39D1030}"/>
              </a:ext>
            </a:extLst>
          </p:cNvPr>
          <p:cNvSpPr/>
          <p:nvPr/>
        </p:nvSpPr>
        <p:spPr>
          <a:xfrm>
            <a:off x="7219082" y="5992297"/>
            <a:ext cx="4676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Identify Useful Feature for Cat Target.py</a:t>
            </a:r>
          </a:p>
        </p:txBody>
      </p:sp>
    </p:spTree>
    <p:extLst>
      <p:ext uri="{BB962C8B-B14F-4D97-AF65-F5344CB8AC3E}">
        <p14:creationId xmlns:p14="http://schemas.microsoft.com/office/powerpoint/2010/main" val="17439581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Popularity Based Feature Importance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3C2BE0D-3431-41D6-9E05-848D91AA8E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964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676481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Random Forest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dirty="0"/>
              <a:t>Randomly select a subset of features from the available features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Optionally, create a bootstrap sample from the training data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Build a decision tree with the user specifications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Generate predictions or classifications from the decision tree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Repeat Step 1 to Step 5 to obtain an array of predictions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Aggregate the predicted value or category from all the tree</a:t>
            </a:r>
          </a:p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057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Popularity-Based Feature Importance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D7B6D7A-5BCA-4EFA-8D4D-999B295D78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3188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00313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Python </a:t>
            </a:r>
            <a:r>
              <a:rPr lang="en-US" b="1" dirty="0" err="1">
                <a:solidFill>
                  <a:schemeClr val="bg1"/>
                </a:solidFill>
              </a:rPr>
              <a:t>sklearn.ensemble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9EC816-3CEF-4D68-A18B-4FC375620A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61948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241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Home Equity Loan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4ED74-D359-4662-B30B-8AFE10862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9588"/>
            <a:ext cx="10515600" cy="439737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F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fr-FR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sklearn.ensemble</a:t>
            </a:r>
            <a:r>
              <a:rPr lang="fr-FR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ensemble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Feature Importance from Random Forest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x_category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('category')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pandas.get_dummies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x_category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xCat.join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['BAD'].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('category')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objRF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ensemble.RandomForestClassifier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(criterion = 'entropy',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1000,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max_features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'sqrt',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27513, bootstrap = True)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thisRandomForest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_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objRF.fit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thisFeatureImp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thisRandomForest.feature_importances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A96DE1-0BD8-428A-9AC2-595C333C99C0}"/>
              </a:ext>
            </a:extLst>
          </p:cNvPr>
          <p:cNvSpPr/>
          <p:nvPr/>
        </p:nvSpPr>
        <p:spPr>
          <a:xfrm>
            <a:off x="7219082" y="5992297"/>
            <a:ext cx="4676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Identify Useful Feature for Cat Target.py</a:t>
            </a:r>
          </a:p>
        </p:txBody>
      </p:sp>
    </p:spTree>
    <p:extLst>
      <p:ext uri="{BB962C8B-B14F-4D97-AF65-F5344CB8AC3E}">
        <p14:creationId xmlns:p14="http://schemas.microsoft.com/office/powerpoint/2010/main" val="39842633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Home Equity Loan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89B2FD-D9CB-4085-BB6E-10CE1B2B149D}"/>
              </a:ext>
            </a:extLst>
          </p:cNvPr>
          <p:cNvSpPr/>
          <p:nvPr/>
        </p:nvSpPr>
        <p:spPr>
          <a:xfrm>
            <a:off x="7219082" y="5992297"/>
            <a:ext cx="4676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Identify Useful Feature for Cat Target.py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B6450A9A-3BB7-43C5-A855-2F524F5585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0703782"/>
              </p:ext>
            </p:extLst>
          </p:nvPr>
        </p:nvGraphicFramePr>
        <p:xfrm>
          <a:off x="698241" y="1647113"/>
          <a:ext cx="3670300" cy="3810000"/>
        </p:xfrm>
        <a:graphic>
          <a:graphicData uri="http://schemas.openxmlformats.org/drawingml/2006/table">
            <a:tbl>
              <a:tblPr/>
              <a:tblGrid>
                <a:gridCol w="660400">
                  <a:extLst>
                    <a:ext uri="{9D8B030D-6E8A-4147-A177-3AD203B41FA5}">
                      <a16:colId xmlns:a16="http://schemas.microsoft.com/office/drawing/2014/main" val="6834087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9957534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93482359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55393888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Parameter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_Feature_IMP_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0489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REASON_DebtCon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6813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REASON_HomeImp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3043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JOB_Mgr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3306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JOB_Office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34379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JOB_Other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6238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JOB_ProfExe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8911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JOB_Sales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6024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JOB_Self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13907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DEROG_0.0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846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DEROG_1.0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09508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DEROG_2.0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5033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DEROG_3.0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7235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DEROG_4.0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2463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DEROG_5.0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4351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DEROG_6.0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6514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DEROG_7.0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7292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DEROG_8.0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8902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DEROG_9.0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1151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DEROG_10.0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3971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6750B03-AED5-4480-A3B3-6ECF0C470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27673"/>
              </p:ext>
            </p:extLst>
          </p:nvPr>
        </p:nvGraphicFramePr>
        <p:xfrm>
          <a:off x="4591155" y="1647113"/>
          <a:ext cx="3674464" cy="4351344"/>
        </p:xfrm>
        <a:graphic>
          <a:graphicData uri="http://schemas.openxmlformats.org/drawingml/2006/table">
            <a:tbl>
              <a:tblPr/>
              <a:tblGrid>
                <a:gridCol w="870268">
                  <a:extLst>
                    <a:ext uri="{9D8B030D-6E8A-4147-A177-3AD203B41FA5}">
                      <a16:colId xmlns:a16="http://schemas.microsoft.com/office/drawing/2014/main" val="2197265124"/>
                    </a:ext>
                  </a:extLst>
                </a:gridCol>
                <a:gridCol w="870268">
                  <a:extLst>
                    <a:ext uri="{9D8B030D-6E8A-4147-A177-3AD203B41FA5}">
                      <a16:colId xmlns:a16="http://schemas.microsoft.com/office/drawing/2014/main" val="316404186"/>
                    </a:ext>
                  </a:extLst>
                </a:gridCol>
                <a:gridCol w="870268">
                  <a:extLst>
                    <a:ext uri="{9D8B030D-6E8A-4147-A177-3AD203B41FA5}">
                      <a16:colId xmlns:a16="http://schemas.microsoft.com/office/drawing/2014/main" val="1827539094"/>
                    </a:ext>
                  </a:extLst>
                </a:gridCol>
                <a:gridCol w="1063660">
                  <a:extLst>
                    <a:ext uri="{9D8B030D-6E8A-4147-A177-3AD203B41FA5}">
                      <a16:colId xmlns:a16="http://schemas.microsoft.com/office/drawing/2014/main" val="4004056857"/>
                    </a:ext>
                  </a:extLst>
                </a:gridCol>
              </a:tblGrid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Parameter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_Feature_IMP_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345596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DELINQ_0.0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2824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0.0483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52379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DELINQ_1.0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0.0097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69955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DELINQ_2.0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0.0103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291372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DELINQ_3.0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0.0032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595060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DELINQ_4.0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0.0057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18640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DELINQ_5.0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0.0083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173858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DELINQ_6.0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0.0111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519140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DELINQ_7.0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0.0145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190289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DELINQ_8.0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0.0011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921164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DELINQ_10.0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0.0012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780369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NINQ_0.0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1672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0.0099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414445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NINQ_1.0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0.0084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18725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NINQ_2.0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0.0044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698506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NINQ_3.0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0.0052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080824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NINQ_4.0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0.0065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84344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NINQ_5.0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0.0069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981913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NINQ_6.0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709707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NINQ_7.0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0.0027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375433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NINQ_8.0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281211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NINQ_9.0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0.0014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44805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NINQ_10.0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0.0012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6430402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NINQ_11.0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248949"/>
                  </a:ext>
                </a:extLst>
              </a:tr>
              <a:tr h="181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NINQ_13.0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0.0017</a:t>
                      </a:r>
                    </a:p>
                  </a:txBody>
                  <a:tcPr marL="9065" marR="9065" marT="906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380448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C785D0C-6E98-4141-B5F5-AABDA2A22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920898"/>
              </p:ext>
            </p:extLst>
          </p:nvPr>
        </p:nvGraphicFramePr>
        <p:xfrm>
          <a:off x="8462245" y="1647113"/>
          <a:ext cx="3225801" cy="1524000"/>
        </p:xfrm>
        <a:graphic>
          <a:graphicData uri="http://schemas.openxmlformats.org/drawingml/2006/table">
            <a:tbl>
              <a:tblPr/>
              <a:tblGrid>
                <a:gridCol w="767734">
                  <a:extLst>
                    <a:ext uri="{9D8B030D-6E8A-4147-A177-3AD203B41FA5}">
                      <a16:colId xmlns:a16="http://schemas.microsoft.com/office/drawing/2014/main" val="733617335"/>
                    </a:ext>
                  </a:extLst>
                </a:gridCol>
                <a:gridCol w="737119">
                  <a:extLst>
                    <a:ext uri="{9D8B030D-6E8A-4147-A177-3AD203B41FA5}">
                      <a16:colId xmlns:a16="http://schemas.microsoft.com/office/drawing/2014/main" val="385372029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1837003"/>
                    </a:ext>
                  </a:extLst>
                </a:gridCol>
                <a:gridCol w="1002491">
                  <a:extLst>
                    <a:ext uri="{9D8B030D-6E8A-4147-A177-3AD203B41FA5}">
                      <a16:colId xmlns:a16="http://schemas.microsoft.com/office/drawing/2014/main" val="297900459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Parameter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_Feature_IMP_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58226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7297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MORTDUE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MORTDUE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0275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485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YOJ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YOJ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009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43258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6526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DEBTINC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DEBTINC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4649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3416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Home Equity Loan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BFCE8E6-2E7B-4BB3-BD24-FE1CD51796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295350"/>
              </p:ext>
            </p:extLst>
          </p:nvPr>
        </p:nvGraphicFramePr>
        <p:xfrm>
          <a:off x="6335921" y="1825625"/>
          <a:ext cx="5257800" cy="4127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83274815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5302105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63412507"/>
                    </a:ext>
                  </a:extLst>
                </a:gridCol>
              </a:tblGrid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Weighted MDI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257042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DEBTINC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Interval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0.272296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96121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CLAGE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Interval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0.101791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439470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Interval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0.078898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922924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LOAN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Interval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0.067533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198901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CLNO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Interval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0.066138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234566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MORTDUE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Interval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0.062363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104127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YOJ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Interval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0.049517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1666642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Categorical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0.042035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5880161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Categorical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0.032075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403221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Categorical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0.008833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7284902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Categorical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0.008185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1575029"/>
                  </a:ext>
                </a:extLst>
              </a:tr>
              <a:tr h="31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Categorical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0.007744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902593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B789B2FD-D9CB-4085-BB6E-10CE1B2B149D}"/>
              </a:ext>
            </a:extLst>
          </p:cNvPr>
          <p:cNvSpPr/>
          <p:nvPr/>
        </p:nvSpPr>
        <p:spPr>
          <a:xfrm>
            <a:off x="7219082" y="5992297"/>
            <a:ext cx="4676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Identify Useful Feature for Cat Target.py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C0C87C-5F64-4BEC-8556-012B1C01E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83813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532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Remarks on Feature Importance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7D8619-165D-4A45-80B4-D7310D1DF6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2482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60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Avoid These Features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(At least, seek an opinion before using them)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1F9187-8630-4AB2-A909-E12CAB05BA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13248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3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A134E-1C80-42BD-B69B-2904215A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8491B0-2E07-4EF1-948E-9FCD59DA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Use These Features At Your Own Risk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49FEA8D-8A8C-41EF-84EE-FC22F6F06C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46234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3442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Required Feature Inclusion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B471ECA-D9CD-4298-8A8D-3FA9F9BD1E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5239448"/>
              </p:ext>
            </p:extLst>
          </p:nvPr>
        </p:nvGraphicFramePr>
        <p:xfrm>
          <a:off x="4679181" y="2035315"/>
          <a:ext cx="655822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28792"/>
            <a:ext cx="4233707" cy="457200"/>
          </a:xfrm>
          <a:prstGeom prst="rect">
            <a:avLst/>
          </a:prstGeom>
        </p:spPr>
      </p:pic>
      <p:pic>
        <p:nvPicPr>
          <p:cNvPr id="1026" name="Picture 2" descr="Image result for do this">
            <a:extLst>
              <a:ext uri="{FF2B5EF4-FFF2-40B4-BE49-F238E27FC236}">
                <a16:creationId xmlns:a16="http://schemas.microsoft.com/office/drawing/2014/main" id="{630EE4BC-3B60-4640-9B78-0750F3BA1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81" y="2466165"/>
            <a:ext cx="4114800" cy="25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969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Need to Identify Helpful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6321C5-17A7-4FD5-9508-BE12F5A1D9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88159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08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12149</TotalTime>
  <Words>4908</Words>
  <Application>Microsoft Office PowerPoint</Application>
  <PresentationFormat>Widescreen</PresentationFormat>
  <Paragraphs>1164</Paragraphs>
  <Slides>59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Courier New</vt:lpstr>
      <vt:lpstr>Office Theme</vt:lpstr>
      <vt:lpstr>   CS 584 Machine Learning</vt:lpstr>
      <vt:lpstr>Week 9 Agenda: Dimension Reduction</vt:lpstr>
      <vt:lpstr>Mid-Term Test Recap</vt:lpstr>
      <vt:lpstr>Feature Selection in Model Building</vt:lpstr>
      <vt:lpstr>Why Select Feature in Model Building?</vt:lpstr>
      <vt:lpstr>Avoid These Features (At least, seek an opinion before using them)</vt:lpstr>
      <vt:lpstr>Use These Features At Your Own Risk</vt:lpstr>
      <vt:lpstr>Required Feature Inclusion</vt:lpstr>
      <vt:lpstr>Need to Identify Helpful Features</vt:lpstr>
      <vt:lpstr>Identify the Helpful Features</vt:lpstr>
      <vt:lpstr>Chi-square Test</vt:lpstr>
      <vt:lpstr>Chi-square Test – Poisson Distribution</vt:lpstr>
      <vt:lpstr>Poisson Distribution</vt:lpstr>
      <vt:lpstr>Chi-square Test</vt:lpstr>
      <vt:lpstr>Chi-square Test</vt:lpstr>
      <vt:lpstr>Chi-Square Distribution</vt:lpstr>
      <vt:lpstr>Chi-Square Distribution</vt:lpstr>
      <vt:lpstr>Chi-square Test – Expected Count</vt:lpstr>
      <vt:lpstr>Chi-square Test - Procedure</vt:lpstr>
      <vt:lpstr>Analysis of Variance (ANOVA) Test</vt:lpstr>
      <vt:lpstr>Analysis of Variance (ANOVA) Test</vt:lpstr>
      <vt:lpstr>Analysis of Variance (ANOVA) Test</vt:lpstr>
      <vt:lpstr>Continuous – F Distribution</vt:lpstr>
      <vt:lpstr>Continuous – F Distribution</vt:lpstr>
      <vt:lpstr>F Test - Procedure</vt:lpstr>
      <vt:lpstr>Regression Test</vt:lpstr>
      <vt:lpstr>Regression Test</vt:lpstr>
      <vt:lpstr>Continuous – Student’s t Distribution</vt:lpstr>
      <vt:lpstr>Continuous – Student’s t Distribution</vt:lpstr>
      <vt:lpstr>Regression Test</vt:lpstr>
      <vt:lpstr>Student’s t Test - Procedure</vt:lpstr>
      <vt:lpstr>Deviance Test</vt:lpstr>
      <vt:lpstr>Deviance Test - Procedure</vt:lpstr>
      <vt:lpstr>The Home Equity Loan Example</vt:lpstr>
      <vt:lpstr>The Home Equity Loan Example</vt:lpstr>
      <vt:lpstr>The Home Equity Loan Example</vt:lpstr>
      <vt:lpstr>The Home Equity Loan Example</vt:lpstr>
      <vt:lpstr>The Home Equity Loan Example</vt:lpstr>
      <vt:lpstr>The Home Equity Loan Example</vt:lpstr>
      <vt:lpstr>Feature Importance</vt:lpstr>
      <vt:lpstr>Common Measures for Feature Importance</vt:lpstr>
      <vt:lpstr>Feature Importance: -log_10⁡(Significance)</vt:lpstr>
      <vt:lpstr>The Home Equity Loan Example</vt:lpstr>
      <vt:lpstr>Association Based Feature Importance</vt:lpstr>
      <vt:lpstr>Cramer’s V</vt:lpstr>
      <vt:lpstr>Cramer’s V</vt:lpstr>
      <vt:lpstr>Eta-squared</vt:lpstr>
      <vt:lpstr>Squared Pearson Correlation</vt:lpstr>
      <vt:lpstr>McFadden's Pseudo R^2</vt:lpstr>
      <vt:lpstr>The Home Equity Loan Example</vt:lpstr>
      <vt:lpstr>The Home Equity Loan Example</vt:lpstr>
      <vt:lpstr>Popularity Based Feature Importance</vt:lpstr>
      <vt:lpstr>Random Forest Algorithm</vt:lpstr>
      <vt:lpstr>Popularity-Based Feature Importance</vt:lpstr>
      <vt:lpstr>Python sklearn.ensemble</vt:lpstr>
      <vt:lpstr>The Home Equity Loan Example</vt:lpstr>
      <vt:lpstr>The Home Equity Loan Example</vt:lpstr>
      <vt:lpstr>The Home Equity Loan Example</vt:lpstr>
      <vt:lpstr>Remarks on Feature Importance</vt:lpstr>
    </vt:vector>
  </TitlesOfParts>
  <Company>SAS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 Workshop for MSc Analytics</dc:title>
  <dc:creator>Ming-Long Lam</dc:creator>
  <cp:lastModifiedBy>Ming-Long Lam</cp:lastModifiedBy>
  <cp:revision>2114</cp:revision>
  <cp:lastPrinted>2014-06-20T14:10:14Z</cp:lastPrinted>
  <dcterms:created xsi:type="dcterms:W3CDTF">2014-05-31T22:30:28Z</dcterms:created>
  <dcterms:modified xsi:type="dcterms:W3CDTF">2019-10-16T21:22:24Z</dcterms:modified>
</cp:coreProperties>
</file>